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9" r:id="rId3"/>
    <p:sldId id="258" r:id="rId4"/>
    <p:sldId id="270" r:id="rId5"/>
    <p:sldId id="282" r:id="rId6"/>
    <p:sldId id="264" r:id="rId7"/>
    <p:sldId id="283" r:id="rId8"/>
    <p:sldId id="285" r:id="rId9"/>
    <p:sldId id="287" r:id="rId10"/>
    <p:sldId id="288" r:id="rId11"/>
    <p:sldId id="290" r:id="rId12"/>
    <p:sldId id="291" r:id="rId13"/>
    <p:sldId id="260" r:id="rId14"/>
    <p:sldId id="261" r:id="rId15"/>
    <p:sldId id="277" r:id="rId16"/>
    <p:sldId id="278" r:id="rId17"/>
    <p:sldId id="279" r:id="rId18"/>
    <p:sldId id="280" r:id="rId19"/>
    <p:sldId id="281" r:id="rId20"/>
    <p:sldId id="274" r:id="rId2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6" y="-2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A11DD9-E48D-438F-B4B2-9F7A5774F46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759EFF1-540B-453D-98FC-7CF52BF70EF2}">
      <dgm:prSet phldrT="[Texto]"/>
      <dgm:spPr/>
      <dgm:t>
        <a:bodyPr/>
        <a:lstStyle/>
        <a:p>
          <a:r>
            <a:rPr lang="es-UY" dirty="0"/>
            <a:t>Proteger al Medio Ambiente Marino</a:t>
          </a:r>
        </a:p>
      </dgm:t>
    </dgm:pt>
    <dgm:pt modelId="{D91AC15B-7DBF-4EB5-900F-55A64F0246BC}" type="parTrans" cxnId="{63ABB7E0-EFAD-425E-A502-3A8AE2D0664D}">
      <dgm:prSet/>
      <dgm:spPr/>
      <dgm:t>
        <a:bodyPr/>
        <a:lstStyle/>
        <a:p>
          <a:endParaRPr lang="es-UY"/>
        </a:p>
      </dgm:t>
    </dgm:pt>
    <dgm:pt modelId="{D522D73C-3683-4C86-987D-F3ACE39471C3}" type="sibTrans" cxnId="{63ABB7E0-EFAD-425E-A502-3A8AE2D0664D}">
      <dgm:prSet/>
      <dgm:spPr/>
      <dgm:t>
        <a:bodyPr/>
        <a:lstStyle/>
        <a:p>
          <a:endParaRPr lang="es-UY"/>
        </a:p>
      </dgm:t>
    </dgm:pt>
    <dgm:pt modelId="{7D734C4E-3999-459E-A10D-5D714EF46802}">
      <dgm:prSet phldrT="[Texto]"/>
      <dgm:spPr/>
      <dgm:t>
        <a:bodyPr/>
        <a:lstStyle/>
        <a:p>
          <a:r>
            <a:rPr lang="es-UY" dirty="0"/>
            <a:t>Fomentar la conciencia marítima</a:t>
          </a:r>
        </a:p>
      </dgm:t>
    </dgm:pt>
    <dgm:pt modelId="{C8B614C7-3C22-4BA2-816A-5836FED145C2}" type="parTrans" cxnId="{D7CF7F9F-5ED6-421C-8CC7-914B4E47C3BE}">
      <dgm:prSet/>
      <dgm:spPr/>
      <dgm:t>
        <a:bodyPr/>
        <a:lstStyle/>
        <a:p>
          <a:endParaRPr lang="es-UY"/>
        </a:p>
      </dgm:t>
    </dgm:pt>
    <dgm:pt modelId="{597832A0-D04E-4CA9-9B97-CAAE0A351B8B}" type="sibTrans" cxnId="{D7CF7F9F-5ED6-421C-8CC7-914B4E47C3BE}">
      <dgm:prSet/>
      <dgm:spPr/>
      <dgm:t>
        <a:bodyPr/>
        <a:lstStyle/>
        <a:p>
          <a:endParaRPr lang="es-UY"/>
        </a:p>
      </dgm:t>
    </dgm:pt>
    <dgm:pt modelId="{258C2C9D-1E87-4F85-B6A8-1FFCC360A26D}">
      <dgm:prSet phldrT="[Texto]"/>
      <dgm:spPr/>
      <dgm:t>
        <a:bodyPr/>
        <a:lstStyle/>
        <a:p>
          <a:r>
            <a:rPr lang="es-UY" dirty="0"/>
            <a:t>Realizar actividades educativas</a:t>
          </a:r>
        </a:p>
      </dgm:t>
    </dgm:pt>
    <dgm:pt modelId="{2BC1866C-2A75-4712-8819-6A875DE55B25}" type="parTrans" cxnId="{0358A195-8AA7-4E93-804C-D9C58E0214C9}">
      <dgm:prSet/>
      <dgm:spPr/>
      <dgm:t>
        <a:bodyPr/>
        <a:lstStyle/>
        <a:p>
          <a:endParaRPr lang="es-UY"/>
        </a:p>
      </dgm:t>
    </dgm:pt>
    <dgm:pt modelId="{89E84357-EF05-4577-B8D4-AB497E20AF9F}" type="sibTrans" cxnId="{0358A195-8AA7-4E93-804C-D9C58E0214C9}">
      <dgm:prSet/>
      <dgm:spPr/>
      <dgm:t>
        <a:bodyPr/>
        <a:lstStyle/>
        <a:p>
          <a:endParaRPr lang="es-UY"/>
        </a:p>
      </dgm:t>
    </dgm:pt>
    <dgm:pt modelId="{9E3C758F-644E-4E02-9467-9D2A94DCF1A7}" type="pres">
      <dgm:prSet presAssocID="{87A11DD9-E48D-438F-B4B2-9F7A5774F461}" presName="linear" presStyleCnt="0">
        <dgm:presLayoutVars>
          <dgm:dir/>
          <dgm:animLvl val="lvl"/>
          <dgm:resizeHandles val="exact"/>
        </dgm:presLayoutVars>
      </dgm:prSet>
      <dgm:spPr/>
    </dgm:pt>
    <dgm:pt modelId="{79A76CC4-254B-4412-9D2A-6DFA51B590B4}" type="pres">
      <dgm:prSet presAssocID="{F759EFF1-540B-453D-98FC-7CF52BF70EF2}" presName="parentLin" presStyleCnt="0"/>
      <dgm:spPr/>
    </dgm:pt>
    <dgm:pt modelId="{081F1AC7-3E19-4AEC-8C96-C2FE560D90CE}" type="pres">
      <dgm:prSet presAssocID="{F759EFF1-540B-453D-98FC-7CF52BF70EF2}" presName="parentLeftMargin" presStyleLbl="node1" presStyleIdx="0" presStyleCnt="3"/>
      <dgm:spPr/>
    </dgm:pt>
    <dgm:pt modelId="{366B416D-3610-44BA-B20A-2C82FAFF320A}" type="pres">
      <dgm:prSet presAssocID="{F759EFF1-540B-453D-98FC-7CF52BF70EF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F1C098E-23E7-47A4-8BE5-353D98C1394D}" type="pres">
      <dgm:prSet presAssocID="{F759EFF1-540B-453D-98FC-7CF52BF70EF2}" presName="negativeSpace" presStyleCnt="0"/>
      <dgm:spPr/>
    </dgm:pt>
    <dgm:pt modelId="{43D6760A-BA66-493A-AB62-5D2F619151D6}" type="pres">
      <dgm:prSet presAssocID="{F759EFF1-540B-453D-98FC-7CF52BF70EF2}" presName="childText" presStyleLbl="conFgAcc1" presStyleIdx="0" presStyleCnt="3">
        <dgm:presLayoutVars>
          <dgm:bulletEnabled val="1"/>
        </dgm:presLayoutVars>
      </dgm:prSet>
      <dgm:spPr/>
    </dgm:pt>
    <dgm:pt modelId="{99CB2722-7AA2-4592-B2E8-CF89D258D10F}" type="pres">
      <dgm:prSet presAssocID="{D522D73C-3683-4C86-987D-F3ACE39471C3}" presName="spaceBetweenRectangles" presStyleCnt="0"/>
      <dgm:spPr/>
    </dgm:pt>
    <dgm:pt modelId="{DA4EEA53-607F-44F2-A2D2-A4ECEE611D49}" type="pres">
      <dgm:prSet presAssocID="{7D734C4E-3999-459E-A10D-5D714EF46802}" presName="parentLin" presStyleCnt="0"/>
      <dgm:spPr/>
    </dgm:pt>
    <dgm:pt modelId="{FBC0349E-4C7D-4B57-B323-F330D4A7B88C}" type="pres">
      <dgm:prSet presAssocID="{7D734C4E-3999-459E-A10D-5D714EF46802}" presName="parentLeftMargin" presStyleLbl="node1" presStyleIdx="0" presStyleCnt="3"/>
      <dgm:spPr/>
    </dgm:pt>
    <dgm:pt modelId="{385A11C1-D13A-45F4-BBCC-E99532758B9C}" type="pres">
      <dgm:prSet presAssocID="{7D734C4E-3999-459E-A10D-5D714EF468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38AF29-9CBA-4FC9-9D06-11FCC60A42B7}" type="pres">
      <dgm:prSet presAssocID="{7D734C4E-3999-459E-A10D-5D714EF46802}" presName="negativeSpace" presStyleCnt="0"/>
      <dgm:spPr/>
    </dgm:pt>
    <dgm:pt modelId="{D8850C0D-0E20-42FA-9815-67C1157A056D}" type="pres">
      <dgm:prSet presAssocID="{7D734C4E-3999-459E-A10D-5D714EF46802}" presName="childText" presStyleLbl="conFgAcc1" presStyleIdx="1" presStyleCnt="3">
        <dgm:presLayoutVars>
          <dgm:bulletEnabled val="1"/>
        </dgm:presLayoutVars>
      </dgm:prSet>
      <dgm:spPr/>
    </dgm:pt>
    <dgm:pt modelId="{3A20F81F-E57C-4DC8-AF96-F2E644B48C97}" type="pres">
      <dgm:prSet presAssocID="{597832A0-D04E-4CA9-9B97-CAAE0A351B8B}" presName="spaceBetweenRectangles" presStyleCnt="0"/>
      <dgm:spPr/>
    </dgm:pt>
    <dgm:pt modelId="{6F850DE2-5F71-4364-89D7-D7CE66527BD8}" type="pres">
      <dgm:prSet presAssocID="{258C2C9D-1E87-4F85-B6A8-1FFCC360A26D}" presName="parentLin" presStyleCnt="0"/>
      <dgm:spPr/>
    </dgm:pt>
    <dgm:pt modelId="{F99D9B05-9BF9-4BE3-B686-D9CF0DF5FD31}" type="pres">
      <dgm:prSet presAssocID="{258C2C9D-1E87-4F85-B6A8-1FFCC360A26D}" presName="parentLeftMargin" presStyleLbl="node1" presStyleIdx="1" presStyleCnt="3"/>
      <dgm:spPr/>
    </dgm:pt>
    <dgm:pt modelId="{1952770B-FC1E-4DE3-8E7B-C2CC91145DE1}" type="pres">
      <dgm:prSet presAssocID="{258C2C9D-1E87-4F85-B6A8-1FFCC360A26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499D479-00FA-46DC-8B0F-55F0A1D8553C}" type="pres">
      <dgm:prSet presAssocID="{258C2C9D-1E87-4F85-B6A8-1FFCC360A26D}" presName="negativeSpace" presStyleCnt="0"/>
      <dgm:spPr/>
    </dgm:pt>
    <dgm:pt modelId="{3F528DBC-73F6-49C5-96DE-F3F1B13A70A3}" type="pres">
      <dgm:prSet presAssocID="{258C2C9D-1E87-4F85-B6A8-1FFCC360A26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41A8914-6F7E-442A-A3AD-CDD5F76E5A12}" type="presOf" srcId="{F759EFF1-540B-453D-98FC-7CF52BF70EF2}" destId="{366B416D-3610-44BA-B20A-2C82FAFF320A}" srcOrd="1" destOrd="0" presId="urn:microsoft.com/office/officeart/2005/8/layout/list1"/>
    <dgm:cxn modelId="{D61A395E-A50D-42EA-9550-7CD433F981F1}" type="presOf" srcId="{87A11DD9-E48D-438F-B4B2-9F7A5774F461}" destId="{9E3C758F-644E-4E02-9467-9D2A94DCF1A7}" srcOrd="0" destOrd="0" presId="urn:microsoft.com/office/officeart/2005/8/layout/list1"/>
    <dgm:cxn modelId="{2B232B63-DEDD-45DE-AB38-DB1B632C2314}" type="presOf" srcId="{258C2C9D-1E87-4F85-B6A8-1FFCC360A26D}" destId="{F99D9B05-9BF9-4BE3-B686-D9CF0DF5FD31}" srcOrd="0" destOrd="0" presId="urn:microsoft.com/office/officeart/2005/8/layout/list1"/>
    <dgm:cxn modelId="{9B1AEA67-85A8-4A2A-BB3F-3DB867C54A63}" type="presOf" srcId="{7D734C4E-3999-459E-A10D-5D714EF46802}" destId="{FBC0349E-4C7D-4B57-B323-F330D4A7B88C}" srcOrd="0" destOrd="0" presId="urn:microsoft.com/office/officeart/2005/8/layout/list1"/>
    <dgm:cxn modelId="{11F92A74-EA1F-4327-AF51-110F13126473}" type="presOf" srcId="{7D734C4E-3999-459E-A10D-5D714EF46802}" destId="{385A11C1-D13A-45F4-BBCC-E99532758B9C}" srcOrd="1" destOrd="0" presId="urn:microsoft.com/office/officeart/2005/8/layout/list1"/>
    <dgm:cxn modelId="{0358A195-8AA7-4E93-804C-D9C58E0214C9}" srcId="{87A11DD9-E48D-438F-B4B2-9F7A5774F461}" destId="{258C2C9D-1E87-4F85-B6A8-1FFCC360A26D}" srcOrd="2" destOrd="0" parTransId="{2BC1866C-2A75-4712-8819-6A875DE55B25}" sibTransId="{89E84357-EF05-4577-B8D4-AB497E20AF9F}"/>
    <dgm:cxn modelId="{D7CF7F9F-5ED6-421C-8CC7-914B4E47C3BE}" srcId="{87A11DD9-E48D-438F-B4B2-9F7A5774F461}" destId="{7D734C4E-3999-459E-A10D-5D714EF46802}" srcOrd="1" destOrd="0" parTransId="{C8B614C7-3C22-4BA2-816A-5836FED145C2}" sibTransId="{597832A0-D04E-4CA9-9B97-CAAE0A351B8B}"/>
    <dgm:cxn modelId="{597AD9CB-D000-416C-A9CB-DDDBE450305D}" type="presOf" srcId="{F759EFF1-540B-453D-98FC-7CF52BF70EF2}" destId="{081F1AC7-3E19-4AEC-8C96-C2FE560D90CE}" srcOrd="0" destOrd="0" presId="urn:microsoft.com/office/officeart/2005/8/layout/list1"/>
    <dgm:cxn modelId="{0BA134D0-C568-4A18-943F-4A3092662A06}" type="presOf" srcId="{258C2C9D-1E87-4F85-B6A8-1FFCC360A26D}" destId="{1952770B-FC1E-4DE3-8E7B-C2CC91145DE1}" srcOrd="1" destOrd="0" presId="urn:microsoft.com/office/officeart/2005/8/layout/list1"/>
    <dgm:cxn modelId="{63ABB7E0-EFAD-425E-A502-3A8AE2D0664D}" srcId="{87A11DD9-E48D-438F-B4B2-9F7A5774F461}" destId="{F759EFF1-540B-453D-98FC-7CF52BF70EF2}" srcOrd="0" destOrd="0" parTransId="{D91AC15B-7DBF-4EB5-900F-55A64F0246BC}" sibTransId="{D522D73C-3683-4C86-987D-F3ACE39471C3}"/>
    <dgm:cxn modelId="{0B09B3B2-1CBD-4F85-B720-941AFCBEE0A7}" type="presParOf" srcId="{9E3C758F-644E-4E02-9467-9D2A94DCF1A7}" destId="{79A76CC4-254B-4412-9D2A-6DFA51B590B4}" srcOrd="0" destOrd="0" presId="urn:microsoft.com/office/officeart/2005/8/layout/list1"/>
    <dgm:cxn modelId="{84D99206-7C5A-4051-85E6-A66C4FF4C513}" type="presParOf" srcId="{79A76CC4-254B-4412-9D2A-6DFA51B590B4}" destId="{081F1AC7-3E19-4AEC-8C96-C2FE560D90CE}" srcOrd="0" destOrd="0" presId="urn:microsoft.com/office/officeart/2005/8/layout/list1"/>
    <dgm:cxn modelId="{B5F033D0-AC8A-4675-B39F-A9F878B2A6F6}" type="presParOf" srcId="{79A76CC4-254B-4412-9D2A-6DFA51B590B4}" destId="{366B416D-3610-44BA-B20A-2C82FAFF320A}" srcOrd="1" destOrd="0" presId="urn:microsoft.com/office/officeart/2005/8/layout/list1"/>
    <dgm:cxn modelId="{00F38EAA-10F7-46F3-8487-7BEE55529D4A}" type="presParOf" srcId="{9E3C758F-644E-4E02-9467-9D2A94DCF1A7}" destId="{BF1C098E-23E7-47A4-8BE5-353D98C1394D}" srcOrd="1" destOrd="0" presId="urn:microsoft.com/office/officeart/2005/8/layout/list1"/>
    <dgm:cxn modelId="{B2CBF6B1-6682-4A8A-8F80-696A63F217FB}" type="presParOf" srcId="{9E3C758F-644E-4E02-9467-9D2A94DCF1A7}" destId="{43D6760A-BA66-493A-AB62-5D2F619151D6}" srcOrd="2" destOrd="0" presId="urn:microsoft.com/office/officeart/2005/8/layout/list1"/>
    <dgm:cxn modelId="{5FFCBB26-F5EF-427B-8546-853DBE3F9A17}" type="presParOf" srcId="{9E3C758F-644E-4E02-9467-9D2A94DCF1A7}" destId="{99CB2722-7AA2-4592-B2E8-CF89D258D10F}" srcOrd="3" destOrd="0" presId="urn:microsoft.com/office/officeart/2005/8/layout/list1"/>
    <dgm:cxn modelId="{F639342F-AE2D-48C0-9647-2742CCA23BCB}" type="presParOf" srcId="{9E3C758F-644E-4E02-9467-9D2A94DCF1A7}" destId="{DA4EEA53-607F-44F2-A2D2-A4ECEE611D49}" srcOrd="4" destOrd="0" presId="urn:microsoft.com/office/officeart/2005/8/layout/list1"/>
    <dgm:cxn modelId="{C22F8EEE-B5A5-43F8-AE6E-2494F793621E}" type="presParOf" srcId="{DA4EEA53-607F-44F2-A2D2-A4ECEE611D49}" destId="{FBC0349E-4C7D-4B57-B323-F330D4A7B88C}" srcOrd="0" destOrd="0" presId="urn:microsoft.com/office/officeart/2005/8/layout/list1"/>
    <dgm:cxn modelId="{BD9DD572-DEFA-4F6F-8680-9736E275B3ED}" type="presParOf" srcId="{DA4EEA53-607F-44F2-A2D2-A4ECEE611D49}" destId="{385A11C1-D13A-45F4-BBCC-E99532758B9C}" srcOrd="1" destOrd="0" presId="urn:microsoft.com/office/officeart/2005/8/layout/list1"/>
    <dgm:cxn modelId="{F33ECEE4-D9A4-40F7-942F-75B976286955}" type="presParOf" srcId="{9E3C758F-644E-4E02-9467-9D2A94DCF1A7}" destId="{F738AF29-9CBA-4FC9-9D06-11FCC60A42B7}" srcOrd="5" destOrd="0" presId="urn:microsoft.com/office/officeart/2005/8/layout/list1"/>
    <dgm:cxn modelId="{DE9339B9-4F32-470D-AA31-209164518E80}" type="presParOf" srcId="{9E3C758F-644E-4E02-9467-9D2A94DCF1A7}" destId="{D8850C0D-0E20-42FA-9815-67C1157A056D}" srcOrd="6" destOrd="0" presId="urn:microsoft.com/office/officeart/2005/8/layout/list1"/>
    <dgm:cxn modelId="{E4C230C9-BFE8-4CD2-8AFB-0D6AE1438009}" type="presParOf" srcId="{9E3C758F-644E-4E02-9467-9D2A94DCF1A7}" destId="{3A20F81F-E57C-4DC8-AF96-F2E644B48C97}" srcOrd="7" destOrd="0" presId="urn:microsoft.com/office/officeart/2005/8/layout/list1"/>
    <dgm:cxn modelId="{09C0E494-2725-41AD-B2C8-4F432F19E35C}" type="presParOf" srcId="{9E3C758F-644E-4E02-9467-9D2A94DCF1A7}" destId="{6F850DE2-5F71-4364-89D7-D7CE66527BD8}" srcOrd="8" destOrd="0" presId="urn:microsoft.com/office/officeart/2005/8/layout/list1"/>
    <dgm:cxn modelId="{16468218-A4D0-40AC-B861-B019CC2AB8F9}" type="presParOf" srcId="{6F850DE2-5F71-4364-89D7-D7CE66527BD8}" destId="{F99D9B05-9BF9-4BE3-B686-D9CF0DF5FD31}" srcOrd="0" destOrd="0" presId="urn:microsoft.com/office/officeart/2005/8/layout/list1"/>
    <dgm:cxn modelId="{7BCA48F3-6397-44CB-B567-A4752873486F}" type="presParOf" srcId="{6F850DE2-5F71-4364-89D7-D7CE66527BD8}" destId="{1952770B-FC1E-4DE3-8E7B-C2CC91145DE1}" srcOrd="1" destOrd="0" presId="urn:microsoft.com/office/officeart/2005/8/layout/list1"/>
    <dgm:cxn modelId="{A94B9F8A-FF35-40D9-8214-7D8648E9D282}" type="presParOf" srcId="{9E3C758F-644E-4E02-9467-9D2A94DCF1A7}" destId="{4499D479-00FA-46DC-8B0F-55F0A1D8553C}" srcOrd="9" destOrd="0" presId="urn:microsoft.com/office/officeart/2005/8/layout/list1"/>
    <dgm:cxn modelId="{AB2F97A1-B1D5-4BDA-81C4-D2016CA83186}" type="presParOf" srcId="{9E3C758F-644E-4E02-9467-9D2A94DCF1A7}" destId="{3F528DBC-73F6-49C5-96DE-F3F1B13A70A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760A-BA66-493A-AB62-5D2F619151D6}">
      <dsp:nvSpPr>
        <dsp:cNvPr id="0" name=""/>
        <dsp:cNvSpPr/>
      </dsp:nvSpPr>
      <dsp:spPr>
        <a:xfrm>
          <a:off x="0" y="301707"/>
          <a:ext cx="55790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6B416D-3610-44BA-B20A-2C82FAFF320A}">
      <dsp:nvSpPr>
        <dsp:cNvPr id="0" name=""/>
        <dsp:cNvSpPr/>
      </dsp:nvSpPr>
      <dsp:spPr>
        <a:xfrm>
          <a:off x="278951" y="21267"/>
          <a:ext cx="39053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12" tIns="0" rIns="14761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900" kern="1200" dirty="0"/>
            <a:t>Proteger al Medio Ambiente Marino</a:t>
          </a:r>
        </a:p>
      </dsp:txBody>
      <dsp:txXfrm>
        <a:off x="306331" y="48647"/>
        <a:ext cx="3850564" cy="506120"/>
      </dsp:txXfrm>
    </dsp:sp>
    <dsp:sp modelId="{D8850C0D-0E20-42FA-9815-67C1157A056D}">
      <dsp:nvSpPr>
        <dsp:cNvPr id="0" name=""/>
        <dsp:cNvSpPr/>
      </dsp:nvSpPr>
      <dsp:spPr>
        <a:xfrm>
          <a:off x="0" y="1163547"/>
          <a:ext cx="55790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A11C1-D13A-45F4-BBCC-E99532758B9C}">
      <dsp:nvSpPr>
        <dsp:cNvPr id="0" name=""/>
        <dsp:cNvSpPr/>
      </dsp:nvSpPr>
      <dsp:spPr>
        <a:xfrm>
          <a:off x="278951" y="883107"/>
          <a:ext cx="39053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12" tIns="0" rIns="14761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900" kern="1200" dirty="0"/>
            <a:t>Fomentar la conciencia marítima</a:t>
          </a:r>
        </a:p>
      </dsp:txBody>
      <dsp:txXfrm>
        <a:off x="306331" y="910487"/>
        <a:ext cx="3850564" cy="506120"/>
      </dsp:txXfrm>
    </dsp:sp>
    <dsp:sp modelId="{3F528DBC-73F6-49C5-96DE-F3F1B13A70A3}">
      <dsp:nvSpPr>
        <dsp:cNvPr id="0" name=""/>
        <dsp:cNvSpPr/>
      </dsp:nvSpPr>
      <dsp:spPr>
        <a:xfrm>
          <a:off x="0" y="2025387"/>
          <a:ext cx="557903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2770B-FC1E-4DE3-8E7B-C2CC91145DE1}">
      <dsp:nvSpPr>
        <dsp:cNvPr id="0" name=""/>
        <dsp:cNvSpPr/>
      </dsp:nvSpPr>
      <dsp:spPr>
        <a:xfrm>
          <a:off x="278951" y="1744947"/>
          <a:ext cx="390532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612" tIns="0" rIns="14761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1900" kern="1200" dirty="0"/>
            <a:t>Realizar actividades educativas</a:t>
          </a:r>
        </a:p>
      </dsp:txBody>
      <dsp:txXfrm>
        <a:off x="306331" y="1772327"/>
        <a:ext cx="3850564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FEF373-49F4-495B-9421-03A95C363C5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AF7E1-C2BC-4979-B3CD-6D37F6003693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786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FF72EE-E4D2-4253-D94E-C0DB58A42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134A2E-F0F4-51D4-799D-AF3E5073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9952F0-B8BA-92FB-7E90-08E402A04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A7E6D-BEDB-4B71-C025-C2E5108DF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2C7C6-360A-11A9-C091-B9D66FF80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0185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E84BFD-C88E-E5AC-C8A7-5D39441BE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1AE1538-BADF-A3EB-450A-F8815E85A4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ECE0CE-C1A7-A955-9F66-54AB23DA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81AE5-67B3-1AE7-AF21-59D69E82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5C7D67-2018-03A2-D729-5924CB19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37828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19BA4B-4E27-1B98-2F08-0775A17EB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B3C23A-B1A3-FEBA-E566-B986A0DC4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C0B7B4-1CBA-2F8A-44A0-08A0652AB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672CD2-6967-CD7D-0488-4C1ECB546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14DD7-8812-5CEA-B20D-5BD65622B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6275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5250BB-7C2B-A74A-423E-3210E23B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B156A7-DA1A-F084-022B-F74748CA4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072DC8-71F1-9E80-D6E6-EEABADAA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086712-6BC0-7AE5-1762-C1A00C0C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A20CC3-5009-8134-C2D3-4C769CB8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2508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CF9E1A-1422-EF19-3E63-7372DEF1D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96F6A36-9CA9-A837-2C19-DED04432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256875-E7AA-33B6-AD53-EF690636F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6C9C06-0E19-E1F2-428F-4A9E273B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25F6D-68C0-490F-8677-A8F7FCD84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2611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A71BA-DF1F-DCA1-5430-ADA8D97C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1882F6-FC52-4A33-AB24-A5E20D285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CF54D5-69FD-D202-8ECD-0DB6A3C2B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3CF719-61C7-C476-B031-A7DC02C3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2D35D-724D-93EC-7236-C236C8CA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90B20A-7D73-B2DD-CBA4-E4CDD6BF2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732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0424-89D5-BD90-556E-54C8F0558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B1EA5A-0BDD-60DA-206F-4F7174EAD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4ACBEA-13DD-39FC-FC1E-1986BBA56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CE509A-889D-2297-89D4-3440C60D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E380D2-43D9-3CF8-CA54-A4CC6BD57F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9484713-4672-002D-33F6-DC380FEA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FF9067F-741B-B9ED-1098-D499C4162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F77CEB6-29B3-0F2F-76F4-627195FED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9522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E485B5-29A6-3B62-8978-5AB176B1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24D38DD-354B-9387-F18A-26DDCECB9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3BAAA44-6CC0-038B-F9EE-15D25357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C27E249-6C8D-184A-7027-A8E403DA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7916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D1C52E3-99BF-9177-0FA5-A2FBDCB3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E4AD18-80A7-A9CC-6471-2C090E37E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818FCB-0BAA-53A8-AC4E-191C7CF0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947768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2C8AE-1314-6099-0DA2-60B45E3C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908730-D8AD-27E6-0383-CD7733390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4AB87F4-3DDD-3A88-31D3-52C04F76A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9F5439-2DEF-2678-DCBC-FBA06C71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E300B5-6D7A-4377-10D0-50D6FF163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8B03A8-80AD-E835-3991-915C7C31B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6530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4D30D-6679-30AE-5DB4-4B41D25BA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A5796-42DD-27F5-0B9E-C36EC57162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8FBCDC-B9B9-F179-2814-BDF659A5C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6109AD-614A-00B8-F0EA-5BE868FD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0DB934-BFE1-5331-C194-40C22054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9BAF3B-5D18-B3F3-55F0-0348CB0B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2566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B4CB57-F7CA-C808-BFC9-CB7EE436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803DAF-8C46-AD69-D281-A79576EC2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3C61E4-EFF7-9262-73F6-A017D32F1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113E-8496-4E45-A559-15B96270858F}" type="datetimeFigureOut">
              <a:rPr lang="es-UY" smtClean="0"/>
              <a:t>25/06/2025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BCCC60-620A-FEB8-E46C-A6200466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D9C41F-67C5-127B-4FBE-F4E658B0F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E2A5-7574-4067-BCD4-26BBD8C277D2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8010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4.jpg"/><Relationship Id="rId12" Type="http://schemas.openxmlformats.org/officeDocument/2006/relationships/image" Target="../media/image8.jpg"/><Relationship Id="rId17" Type="http://schemas.openxmlformats.org/officeDocument/2006/relationships/image" Target="../media/image12.jpg"/><Relationship Id="rId2" Type="http://schemas.openxmlformats.org/officeDocument/2006/relationships/hyperlink" Target="https://www.youtube.com/watch?v=ZH9tVSidGkM" TargetMode="External"/><Relationship Id="rId16" Type="http://schemas.openxmlformats.org/officeDocument/2006/relationships/hyperlink" Target="https://www.instagram.com/urumepa/" TargetMode="External"/><Relationship Id="rId20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://www.linkedin.com/in/urumepa-organizaci%F3n-no-gubernamental-ambientalista-946a33285" TargetMode="External"/><Relationship Id="rId5" Type="http://schemas.openxmlformats.org/officeDocument/2006/relationships/hyperlink" Target="http://www.urumepa.org/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19" Type="http://schemas.openxmlformats.org/officeDocument/2006/relationships/image" Target="../media/image14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hyperlink" Target="Aqu&#237;%20est&#225;%20toda%20la%20BASURA%20PL&#193;STICA%20que%20est&#225;%20tirando%20La%20Tierra%20_%20National%20Geographic%20en%20Espa&#241;ol-(1080p).mp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6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46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46.jpe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63.png"/><Relationship Id="rId10" Type="http://schemas.openxmlformats.org/officeDocument/2006/relationships/image" Target="../media/image77.png"/><Relationship Id="rId4" Type="http://schemas.openxmlformats.org/officeDocument/2006/relationships/image" Target="../media/image62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46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63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62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46.jpe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63.png"/><Relationship Id="rId10" Type="http://schemas.openxmlformats.org/officeDocument/2006/relationships/image" Target="../media/image96.png"/><Relationship Id="rId4" Type="http://schemas.openxmlformats.org/officeDocument/2006/relationships/image" Target="../media/image62.png"/><Relationship Id="rId9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0.jpeg"/><Relationship Id="rId2" Type="http://schemas.openxmlformats.org/officeDocument/2006/relationships/image" Target="../media/image1.jpe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hyperlink" Target="https://www.instagram.com/urumepa/" TargetMode="External"/><Relationship Id="rId10" Type="http://schemas.openxmlformats.org/officeDocument/2006/relationships/hyperlink" Target="http://www.linkedin.com/in/urumepa-organizaci%F3n-no-gubernamental-ambientalista-946a33285" TargetMode="External"/><Relationship Id="rId4" Type="http://schemas.openxmlformats.org/officeDocument/2006/relationships/hyperlink" Target="http://www.urumepa.org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jp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image" Target="../media/image1.jpeg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5" Type="http://schemas.openxmlformats.org/officeDocument/2006/relationships/hyperlink" Target="https://www.instagram.com/urumepa/" TargetMode="External"/><Relationship Id="rId10" Type="http://schemas.openxmlformats.org/officeDocument/2006/relationships/hyperlink" Target="http://www.linkedin.com/in/urumepa-organizaci%F3n-no-gubernamental-ambientalista-946a33285" TargetMode="External"/><Relationship Id="rId4" Type="http://schemas.openxmlformats.org/officeDocument/2006/relationships/hyperlink" Target="http://www.urumepa.org/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adroTexto 39">
            <a:extLst>
              <a:ext uri="{FF2B5EF4-FFF2-40B4-BE49-F238E27FC236}">
                <a16:creationId xmlns:a16="http://schemas.microsoft.com/office/drawing/2014/main" id="{E372F140-4FC6-2E71-FBA5-D604C180A18E}"/>
              </a:ext>
            </a:extLst>
          </p:cNvPr>
          <p:cNvSpPr txBox="1"/>
          <p:nvPr/>
        </p:nvSpPr>
        <p:spPr>
          <a:xfrm>
            <a:off x="140879" y="5852409"/>
            <a:ext cx="69450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https://www.youtube.com/watch?v=ZH9tVSidGkM</a:t>
            </a:r>
            <a:endParaRPr lang="es-UY" dirty="0">
              <a:solidFill>
                <a:schemeClr val="bg1"/>
              </a:solidFill>
            </a:endParaRPr>
          </a:p>
          <a:p>
            <a:endParaRPr lang="es-UY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7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6ABEDB-51C4-51F8-E5CA-CBC237C40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3171" y="1816029"/>
            <a:ext cx="7396670" cy="4138613"/>
          </a:xfrm>
          <a:prstGeom prst="rect">
            <a:avLst/>
          </a:prstGeom>
        </p:spPr>
      </p:pic>
      <p:sp>
        <p:nvSpPr>
          <p:cNvPr id="3" name="Shape 54">
            <a:extLst>
              <a:ext uri="{FF2B5EF4-FFF2-40B4-BE49-F238E27FC236}">
                <a16:creationId xmlns:a16="http://schemas.microsoft.com/office/drawing/2014/main" id="{32A161BE-5261-68A3-C3BF-267E094B4127}"/>
              </a:ext>
            </a:extLst>
          </p:cNvPr>
          <p:cNvSpPr/>
          <p:nvPr/>
        </p:nvSpPr>
        <p:spPr>
          <a:xfrm>
            <a:off x="6096000" y="12604750"/>
            <a:ext cx="7772400" cy="0"/>
          </a:xfrm>
          <a:custGeom>
            <a:avLst/>
            <a:gdLst/>
            <a:ahLst/>
            <a:cxnLst/>
            <a:rect l="0" t="0" r="0" b="0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9525" cap="flat">
            <a:round/>
          </a:ln>
        </p:spPr>
        <p:style>
          <a:lnRef idx="1">
            <a:srgbClr val="376092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UY"/>
          </a:p>
        </p:txBody>
      </p:sp>
      <p:grpSp>
        <p:nvGrpSpPr>
          <p:cNvPr id="4" name="Group 308">
            <a:extLst>
              <a:ext uri="{FF2B5EF4-FFF2-40B4-BE49-F238E27FC236}">
                <a16:creationId xmlns:a16="http://schemas.microsoft.com/office/drawing/2014/main" id="{D5F02E59-B598-EC92-FA0C-80101EA8193E}"/>
              </a:ext>
            </a:extLst>
          </p:cNvPr>
          <p:cNvGrpSpPr/>
          <p:nvPr/>
        </p:nvGrpSpPr>
        <p:grpSpPr>
          <a:xfrm>
            <a:off x="1690051" y="6106478"/>
            <a:ext cx="8282624" cy="531498"/>
            <a:chOff x="0" y="0"/>
            <a:chExt cx="7772400" cy="532118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9095BD51-9346-A74D-DB61-FF8581FC3D0B}"/>
                </a:ext>
              </a:extLst>
            </p:cNvPr>
            <p:cNvSpPr/>
            <p:nvPr/>
          </p:nvSpPr>
          <p:spPr>
            <a:xfrm>
              <a:off x="108051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none" strike="noStrike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5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BFEA2C02-459C-3EE0-2E30-89E91E7BD638}"/>
                </a:ext>
              </a:extLst>
            </p:cNvPr>
            <p:cNvSpPr/>
            <p:nvPr/>
          </p:nvSpPr>
          <p:spPr>
            <a:xfrm>
              <a:off x="378053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806A166C-108A-4E68-B1AD-016D46A8646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619506" y="300355"/>
              <a:ext cx="1030986" cy="191262"/>
            </a:xfrm>
            <a:prstGeom prst="rect">
              <a:avLst/>
            </a:prstGeom>
          </p:spPr>
        </p:pic>
        <p:sp>
          <p:nvSpPr>
            <p:cNvPr id="12" name="Rectangle 300">
              <a:extLst>
                <a:ext uri="{FF2B5EF4-FFF2-40B4-BE49-F238E27FC236}">
                  <a16:creationId xmlns:a16="http://schemas.microsoft.com/office/drawing/2014/main" id="{F4E5EAB2-3598-20E0-6D47-F4F9E80F48D1}"/>
                </a:ext>
              </a:extLst>
            </p:cNvPr>
            <p:cNvSpPr/>
            <p:nvPr/>
          </p:nvSpPr>
          <p:spPr>
            <a:xfrm>
              <a:off x="710946" y="333845"/>
              <a:ext cx="975722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5"/>
                </a:rPr>
                <a:t>urumepa.or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Rectangle 301">
              <a:extLst>
                <a:ext uri="{FF2B5EF4-FFF2-40B4-BE49-F238E27FC236}">
                  <a16:creationId xmlns:a16="http://schemas.microsoft.com/office/drawing/2014/main" id="{1167F2AE-1241-C1D7-765A-5A45B81558F5}"/>
                </a:ext>
              </a:extLst>
            </p:cNvPr>
            <p:cNvSpPr/>
            <p:nvPr/>
          </p:nvSpPr>
          <p:spPr>
            <a:xfrm>
              <a:off x="1444571" y="333845"/>
              <a:ext cx="10311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5"/>
                </a:rPr>
                <a:t>g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557C420-6057-B7B5-4DB3-9E69558AC19D}"/>
                </a:ext>
              </a:extLst>
            </p:cNvPr>
            <p:cNvSpPr/>
            <p:nvPr/>
          </p:nvSpPr>
          <p:spPr>
            <a:xfrm>
              <a:off x="1522730" y="333845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none" strike="noStrike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5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AC5233EA-7558-4746-979C-2E72C8283C34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443865" y="268135"/>
              <a:ext cx="274650" cy="258852"/>
            </a:xfrm>
            <a:prstGeom prst="rect">
              <a:avLst/>
            </a:prstGeom>
          </p:spPr>
        </p:pic>
        <p:pic>
          <p:nvPicPr>
            <p:cNvPr id="17" name="Picture 28">
              <a:extLst>
                <a:ext uri="{FF2B5EF4-FFF2-40B4-BE49-F238E27FC236}">
                  <a16:creationId xmlns:a16="http://schemas.microsoft.com/office/drawing/2014/main" id="{489FD895-8619-E1C7-1D13-83A795B1D72C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825371" y="280467"/>
              <a:ext cx="228676" cy="251651"/>
            </a:xfrm>
            <a:prstGeom prst="rect">
              <a:avLst/>
            </a:prstGeom>
          </p:spPr>
        </p:pic>
        <p:pic>
          <p:nvPicPr>
            <p:cNvPr id="18" name="Picture 30">
              <a:extLst>
                <a:ext uri="{FF2B5EF4-FFF2-40B4-BE49-F238E27FC236}">
                  <a16:creationId xmlns:a16="http://schemas.microsoft.com/office/drawing/2014/main" id="{8C880E48-9DD3-2332-71D1-0958160BAD98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985010" y="305688"/>
              <a:ext cx="1524762" cy="220218"/>
            </a:xfrm>
            <a:prstGeom prst="rect">
              <a:avLst/>
            </a:prstGeom>
          </p:spPr>
        </p:pic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492451-17FD-611A-950F-9B3A4D0568C5}"/>
                </a:ext>
              </a:extLst>
            </p:cNvPr>
            <p:cNvSpPr/>
            <p:nvPr/>
          </p:nvSpPr>
          <p:spPr>
            <a:xfrm>
              <a:off x="2076704" y="339941"/>
              <a:ext cx="1755224" cy="187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urumepa@gmail.com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23E0720A-458F-7EC9-ACEE-61F863A9D137}"/>
                </a:ext>
              </a:extLst>
            </p:cNvPr>
            <p:cNvSpPr/>
            <p:nvPr/>
          </p:nvSpPr>
          <p:spPr>
            <a:xfrm>
              <a:off x="3397250" y="30553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D56DD922-83D3-D7F4-55B1-16C7018A1E7A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3854196" y="300355"/>
              <a:ext cx="899160" cy="191262"/>
            </a:xfrm>
            <a:prstGeom prst="rect">
              <a:avLst/>
            </a:prstGeom>
          </p:spPr>
        </p:pic>
        <p:sp>
          <p:nvSpPr>
            <p:cNvPr id="22" name="Rectangle 304">
              <a:extLst>
                <a:ext uri="{FF2B5EF4-FFF2-40B4-BE49-F238E27FC236}">
                  <a16:creationId xmlns:a16="http://schemas.microsoft.com/office/drawing/2014/main" id="{8B7164B7-E187-715A-B71E-21E9CCBDAB7D}"/>
                </a:ext>
              </a:extLst>
            </p:cNvPr>
            <p:cNvSpPr/>
            <p:nvPr/>
          </p:nvSpPr>
          <p:spPr>
            <a:xfrm>
              <a:off x="3945128" y="31788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sng" kern="10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1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Rectangle 302">
              <a:extLst>
                <a:ext uri="{FF2B5EF4-FFF2-40B4-BE49-F238E27FC236}">
                  <a16:creationId xmlns:a16="http://schemas.microsoft.com/office/drawing/2014/main" id="{8199D80C-CA2B-1CC7-56B3-EDDD59C56F93}"/>
                </a:ext>
              </a:extLst>
            </p:cNvPr>
            <p:cNvSpPr/>
            <p:nvPr/>
          </p:nvSpPr>
          <p:spPr>
            <a:xfrm>
              <a:off x="3979418" y="330797"/>
              <a:ext cx="728843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  <a:hlinkClick r:id="rId1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urumep</a:t>
              </a: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</a:rPr>
                <a:t>a</a:t>
              </a:r>
              <a:endParaRPr lang="es-UY" sz="1100" u="sng" kern="100" dirty="0">
                <a:solidFill>
                  <a:srgbClr val="0070C0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26" name="Picture 40">
              <a:extLst>
                <a:ext uri="{FF2B5EF4-FFF2-40B4-BE49-F238E27FC236}">
                  <a16:creationId xmlns:a16="http://schemas.microsoft.com/office/drawing/2014/main" id="{D99DAF98-5E6A-1544-62C4-4238FDB69E38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3711702" y="297727"/>
              <a:ext cx="215989" cy="202984"/>
            </a:xfrm>
            <a:prstGeom prst="rect">
              <a:avLst/>
            </a:prstGeom>
          </p:spPr>
        </p:pic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033AD5F8-14BD-9528-1611-085D9215EC08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5119116" y="300355"/>
              <a:ext cx="894588" cy="191262"/>
            </a:xfrm>
            <a:prstGeom prst="rect">
              <a:avLst/>
            </a:prstGeom>
          </p:spPr>
        </p:pic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31F1429D-8A03-E51A-4F49-13535752CE57}"/>
                </a:ext>
              </a:extLst>
            </p:cNvPr>
            <p:cNvSpPr/>
            <p:nvPr/>
          </p:nvSpPr>
          <p:spPr>
            <a:xfrm>
              <a:off x="5211064" y="330797"/>
              <a:ext cx="89207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@urumepa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B2B2FFAA-C7E6-5DFE-E27B-15BCA4709F07}"/>
                </a:ext>
              </a:extLst>
            </p:cNvPr>
            <p:cNvSpPr/>
            <p:nvPr/>
          </p:nvSpPr>
          <p:spPr>
            <a:xfrm>
              <a:off x="5882386" y="330797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0" name="Picture 46">
              <a:extLst>
                <a:ext uri="{FF2B5EF4-FFF2-40B4-BE49-F238E27FC236}">
                  <a16:creationId xmlns:a16="http://schemas.microsoft.com/office/drawing/2014/main" id="{4D134B78-FB40-8891-DE1B-649694AB4D5D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4929886" y="266040"/>
              <a:ext cx="267259" cy="251117"/>
            </a:xfrm>
            <a:prstGeom prst="rect">
              <a:avLst/>
            </a:prstGeom>
          </p:spPr>
        </p:pic>
        <p:pic>
          <p:nvPicPr>
            <p:cNvPr id="31" name="Picture 48">
              <a:extLst>
                <a:ext uri="{FF2B5EF4-FFF2-40B4-BE49-F238E27FC236}">
                  <a16:creationId xmlns:a16="http://schemas.microsoft.com/office/drawing/2014/main" id="{5B67046C-D410-2C57-D807-DE6DE303A00E}"/>
                </a:ext>
              </a:extLst>
            </p:cNvPr>
            <p:cNvPicPr/>
            <p:nvPr/>
          </p:nvPicPr>
          <p:blipFill>
            <a:blip r:embed="rId15"/>
            <a:stretch>
              <a:fillRect/>
            </a:stretch>
          </p:blipFill>
          <p:spPr>
            <a:xfrm>
              <a:off x="6406896" y="300355"/>
              <a:ext cx="915162" cy="191262"/>
            </a:xfrm>
            <a:prstGeom prst="rect">
              <a:avLst/>
            </a:prstGeom>
          </p:spPr>
        </p:pic>
        <p:sp>
          <p:nvSpPr>
            <p:cNvPr id="32" name="Rectangle 305">
              <a:extLst>
                <a:ext uri="{FF2B5EF4-FFF2-40B4-BE49-F238E27FC236}">
                  <a16:creationId xmlns:a16="http://schemas.microsoft.com/office/drawing/2014/main" id="{C9287E01-75B7-B51A-33C3-42800206770E}"/>
                </a:ext>
              </a:extLst>
            </p:cNvPr>
            <p:cNvSpPr/>
            <p:nvPr/>
          </p:nvSpPr>
          <p:spPr>
            <a:xfrm>
              <a:off x="6498844" y="330797"/>
              <a:ext cx="799347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1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@urumep</a:t>
              </a: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a</a:t>
              </a:r>
              <a:endParaRPr lang="es-UY" sz="1100" b="1" kern="1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5" name="Picture 53">
              <a:extLst>
                <a:ext uri="{FF2B5EF4-FFF2-40B4-BE49-F238E27FC236}">
                  <a16:creationId xmlns:a16="http://schemas.microsoft.com/office/drawing/2014/main" id="{EFD1C4FE-6CA3-2CB6-30BA-D8512FEBDFF3}"/>
                </a:ext>
              </a:extLst>
            </p:cNvPr>
            <p:cNvPicPr/>
            <p:nvPr/>
          </p:nvPicPr>
          <p:blipFill>
            <a:blip r:embed="rId17"/>
            <a:stretch>
              <a:fillRect/>
            </a:stretch>
          </p:blipFill>
          <p:spPr>
            <a:xfrm>
              <a:off x="6233033" y="276606"/>
              <a:ext cx="267310" cy="251117"/>
            </a:xfrm>
            <a:prstGeom prst="rect">
              <a:avLst/>
            </a:prstGeom>
          </p:spPr>
        </p:pic>
        <p:sp>
          <p:nvSpPr>
            <p:cNvPr id="36" name="Shape 54">
              <a:extLst>
                <a:ext uri="{FF2B5EF4-FFF2-40B4-BE49-F238E27FC236}">
                  <a16:creationId xmlns:a16="http://schemas.microsoft.com/office/drawing/2014/main" id="{7571BFA3-09AF-E058-C48D-F9EF2752E8BB}"/>
                </a:ext>
              </a:extLst>
            </p:cNvPr>
            <p:cNvSpPr/>
            <p:nvPr/>
          </p:nvSpPr>
          <p:spPr>
            <a:xfrm>
              <a:off x="0" y="0"/>
              <a:ext cx="7772400" cy="0"/>
            </a:xfrm>
            <a:custGeom>
              <a:avLst/>
              <a:gdLst/>
              <a:ahLst/>
              <a:cxnLst/>
              <a:rect l="0" t="0" r="0" b="0"/>
              <a:pathLst>
                <a:path w="7772400">
                  <a:moveTo>
                    <a:pt x="7772400" y="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3760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UY"/>
            </a:p>
          </p:txBody>
        </p:sp>
      </p:grpSp>
      <p:pic>
        <p:nvPicPr>
          <p:cNvPr id="4098" name="Picture 2" descr="Albatroz mais velha do mundo retorna ...">
            <a:extLst>
              <a:ext uri="{FF2B5EF4-FFF2-40B4-BE49-F238E27FC236}">
                <a16:creationId xmlns:a16="http://schemas.microsoft.com/office/drawing/2014/main" id="{E269C85F-F5B1-92D1-629F-365938D2E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2" y="6049042"/>
            <a:ext cx="971262" cy="64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CCC43BE-F563-6B6A-817B-5FD7C7147E0C}"/>
              </a:ext>
            </a:extLst>
          </p:cNvPr>
          <p:cNvSpPr txBox="1"/>
          <p:nvPr/>
        </p:nvSpPr>
        <p:spPr>
          <a:xfrm>
            <a:off x="8155101" y="2397320"/>
            <a:ext cx="3081213" cy="170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Océanos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Contaminación Marina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Plásticos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F741EEE-9395-4B8B-4E4F-7EE96F4535B1}"/>
              </a:ext>
            </a:extLst>
          </p:cNvPr>
          <p:cNvSpPr txBox="1"/>
          <p:nvPr/>
        </p:nvSpPr>
        <p:spPr>
          <a:xfrm>
            <a:off x="140879" y="2505670"/>
            <a:ext cx="365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Contaminación de los Océanos; </a:t>
            </a:r>
          </a:p>
          <a:p>
            <a:endParaRPr lang="es-UY" u="sng" kern="1800" spc="-60" dirty="0">
              <a:latin typeface="Algerian" panose="04020705040A02060702" pitchFamily="82" charset="0"/>
              <a:ea typeface="Times New Roman" panose="02020603050405020304" pitchFamily="18" charset="0"/>
            </a:endParaRPr>
          </a:p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Actualidad y Consecuencias II</a:t>
            </a:r>
            <a:endParaRPr lang="es-UY" dirty="0">
              <a:latin typeface="Algerian" panose="04020705040A02060702" pitchFamily="82" charset="0"/>
            </a:endParaRPr>
          </a:p>
        </p:txBody>
      </p:sp>
      <p:pic>
        <p:nvPicPr>
          <p:cNvPr id="6193" name="Picture 49" descr="Grupo CDH Uruguay | LinkedIn">
            <a:extLst>
              <a:ext uri="{FF2B5EF4-FFF2-40B4-BE49-F238E27FC236}">
                <a16:creationId xmlns:a16="http://schemas.microsoft.com/office/drawing/2014/main" id="{1B3257F8-86CA-0453-1FAD-D16B7583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54" y="2524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EL CAMBIO CLIMÁTICO Y SU DRAMÁTICA OLA...">
            <a:extLst>
              <a:ext uri="{FF2B5EF4-FFF2-40B4-BE49-F238E27FC236}">
                <a16:creationId xmlns:a16="http://schemas.microsoft.com/office/drawing/2014/main" id="{5D32529F-9A28-69CF-19F8-93F20B88B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29" y="348674"/>
            <a:ext cx="2573252" cy="14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81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7014-9A2E-E50B-EEA8-6F1B683F3B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672DF8-73E2-AE14-11E7-098C96FD73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B011137-7BED-F5F6-1233-57ECFDF39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D4030A9-C166-28E8-603F-7EB446364B51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FE6376F-48DC-C54D-3FA5-D2B28F16FE5B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5BA5688-6AA6-E29A-EE0A-64FEBFC09CE3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ED7A8E-F21A-0A5F-73EE-497C34A1E03F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Sustancias químicas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9019A8-937F-D1FA-C012-0178F71311C5}"/>
              </a:ext>
            </a:extLst>
          </p:cNvPr>
          <p:cNvSpPr txBox="1"/>
          <p:nvPr/>
        </p:nvSpPr>
        <p:spPr>
          <a:xfrm>
            <a:off x="1005379" y="3539250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AGUAS RESIDUALES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6811452-F3DB-00F9-3FCE-B187418D85CD}"/>
              </a:ext>
            </a:extLst>
          </p:cNvPr>
          <p:cNvSpPr txBox="1"/>
          <p:nvPr/>
        </p:nvSpPr>
        <p:spPr>
          <a:xfrm>
            <a:off x="1005379" y="4081267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DERRAME DE COMBUSTIBLE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Picture 2" descr="La minería submarina, la nueva gran amenaza para la conservación de los  fondos oceánicos | Ladera Sur">
            <a:extLst>
              <a:ext uri="{FF2B5EF4-FFF2-40B4-BE49-F238E27FC236}">
                <a16:creationId xmlns:a16="http://schemas.microsoft.com/office/drawing/2014/main" id="{60C7E013-5648-732F-A120-9A42DFD9E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350" y="2051702"/>
            <a:ext cx="3443702" cy="461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l dilema ambiental de la minería marina">
            <a:extLst>
              <a:ext uri="{FF2B5EF4-FFF2-40B4-BE49-F238E27FC236}">
                <a16:creationId xmlns:a16="http://schemas.microsoft.com/office/drawing/2014/main" id="{6347C986-72A0-FCE6-780D-BF779CE8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45" y="5255490"/>
            <a:ext cx="3237723" cy="157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7D0275A-C2FF-9B46-37A3-E51D93F99C2B}"/>
              </a:ext>
            </a:extLst>
          </p:cNvPr>
          <p:cNvSpPr txBox="1"/>
          <p:nvPr/>
        </p:nvSpPr>
        <p:spPr>
          <a:xfrm>
            <a:off x="1005379" y="4613361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MINERÍA SUBMARINA</a:t>
            </a:r>
            <a:endParaRPr lang="es-UY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9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26E2B-8FAC-3D63-9EFA-11CA6A8572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9589AD6-714A-FC5D-D75F-F4329B44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D5C5529-F492-34FE-22F2-F389E9658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DA9D1D5-AE73-15F8-1DA5-12B44E6CBBF2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0D9F7A-FD74-05F2-F0B6-59F1DD2E6722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7F97C8B-FD2B-E32E-0FB4-65C1BD75D5C9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73F048-9002-3AB9-36C4-93C5DA7FA9A5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Sustancias químicas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09CBCC-A01D-6C82-964A-EAC158A93418}"/>
              </a:ext>
            </a:extLst>
          </p:cNvPr>
          <p:cNvSpPr txBox="1"/>
          <p:nvPr/>
        </p:nvSpPr>
        <p:spPr>
          <a:xfrm>
            <a:off x="1005379" y="3539250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AGUAS RESIDUALES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067651-2F67-D47B-9AA9-B47E6914B40E}"/>
              </a:ext>
            </a:extLst>
          </p:cNvPr>
          <p:cNvSpPr txBox="1"/>
          <p:nvPr/>
        </p:nvSpPr>
        <p:spPr>
          <a:xfrm>
            <a:off x="1005379" y="4081267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DERRAME DE COMBUSTIBLE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FDA5623-9322-F9C5-6126-08F9FC08459E}"/>
              </a:ext>
            </a:extLst>
          </p:cNvPr>
          <p:cNvSpPr txBox="1"/>
          <p:nvPr/>
        </p:nvSpPr>
        <p:spPr>
          <a:xfrm>
            <a:off x="1005379" y="4613361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MINERÍA SUBMARINA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8E2E6F5-39AC-D639-8E72-76E289D5F714}"/>
              </a:ext>
            </a:extLst>
          </p:cNvPr>
          <p:cNvSpPr txBox="1"/>
          <p:nvPr/>
        </p:nvSpPr>
        <p:spPr>
          <a:xfrm>
            <a:off x="1005379" y="5058291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CONTAMINACION ACUSTICA</a:t>
            </a:r>
            <a:endParaRPr lang="es-UY" dirty="0">
              <a:latin typeface="Bahnschrift Condensed" panose="020B0502040204020203" pitchFamily="34" charset="0"/>
            </a:endParaRPr>
          </a:p>
        </p:txBody>
      </p:sp>
      <p:pic>
        <p:nvPicPr>
          <p:cNvPr id="9" name="Picture 4" descr="El ruido: La contaminación invisible...">
            <a:extLst>
              <a:ext uri="{FF2B5EF4-FFF2-40B4-BE49-F238E27FC236}">
                <a16:creationId xmlns:a16="http://schemas.microsoft.com/office/drawing/2014/main" id="{D15BEA23-E063-F324-B979-FFE320558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54" y="2157325"/>
            <a:ext cx="4436708" cy="443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SAES analiza el ruido radiado al agua...">
            <a:extLst>
              <a:ext uri="{FF2B5EF4-FFF2-40B4-BE49-F238E27FC236}">
                <a16:creationId xmlns:a16="http://schemas.microsoft.com/office/drawing/2014/main" id="{C28E7956-EEB9-D450-B34C-B581ED9B6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29" y="5526774"/>
            <a:ext cx="1921858" cy="117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622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8597-1861-3A86-26D4-75E8D6B66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8F6ED0-D2EA-D53F-5FD3-4609AD44B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ED9B226-F3A4-0927-0187-22FA516D9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AD81E0C-4819-D996-1190-7DB8709D8448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9CB2FA-C5B2-4093-8E94-6C025B213A70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1092652-63B7-C821-1918-D7ED9CFE8CF9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9448613-E5CB-780A-2693-036509620744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Sustancias químicas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EDA2525-58AF-1C34-4CE8-85F9AFA1808B}"/>
              </a:ext>
            </a:extLst>
          </p:cNvPr>
          <p:cNvSpPr txBox="1"/>
          <p:nvPr/>
        </p:nvSpPr>
        <p:spPr>
          <a:xfrm>
            <a:off x="1005379" y="3539250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AGUAS RESIDUALES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78E37E0-ECDA-5662-5D5F-8DB91D040F0B}"/>
              </a:ext>
            </a:extLst>
          </p:cNvPr>
          <p:cNvSpPr txBox="1"/>
          <p:nvPr/>
        </p:nvSpPr>
        <p:spPr>
          <a:xfrm>
            <a:off x="1005379" y="4081267"/>
            <a:ext cx="4115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DERRAME DE COMBUSTIBLE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653991D-FC5C-9E4D-1031-9B08AC90CA45}"/>
              </a:ext>
            </a:extLst>
          </p:cNvPr>
          <p:cNvSpPr txBox="1"/>
          <p:nvPr/>
        </p:nvSpPr>
        <p:spPr>
          <a:xfrm>
            <a:off x="1005379" y="4613361"/>
            <a:ext cx="3199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MINERÍA SUBMARINA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629BDAB-49C5-C61F-188B-4D3204918ED4}"/>
              </a:ext>
            </a:extLst>
          </p:cNvPr>
          <p:cNvSpPr txBox="1"/>
          <p:nvPr/>
        </p:nvSpPr>
        <p:spPr>
          <a:xfrm>
            <a:off x="1005379" y="5129731"/>
            <a:ext cx="4070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CONTAMINACION ACUSTICA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564940A-25EA-4381-A26D-5EF88726D675}"/>
              </a:ext>
            </a:extLst>
          </p:cNvPr>
          <p:cNvSpPr txBox="1"/>
          <p:nvPr/>
        </p:nvSpPr>
        <p:spPr>
          <a:xfrm>
            <a:off x="1027820" y="5573650"/>
            <a:ext cx="4070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CAMBIO CLIMATICO</a:t>
            </a:r>
            <a:endParaRPr lang="es-UY" dirty="0">
              <a:latin typeface="Bahnschrift Condensed" panose="020B0502040204020203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FD267B-1A97-C4F0-4A32-3E1E2E13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5" y="2055619"/>
            <a:ext cx="3200401" cy="19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24 de Octubre: Día Internacional contra ...">
            <a:extLst>
              <a:ext uri="{FF2B5EF4-FFF2-40B4-BE49-F238E27FC236}">
                <a16:creationId xmlns:a16="http://schemas.microsoft.com/office/drawing/2014/main" id="{30A8DC7D-4DC9-EABB-979D-756996584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867" y="4429125"/>
            <a:ext cx="3362882" cy="16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>
            <a:extLst>
              <a:ext uri="{FF2B5EF4-FFF2-40B4-BE49-F238E27FC236}">
                <a16:creationId xmlns:a16="http://schemas.microsoft.com/office/drawing/2014/main" id="{A66D7C46-EA35-9945-A482-6ED4D0098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085" y="2772814"/>
            <a:ext cx="2782930" cy="269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379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hlinkClick r:id="rId2" action="ppaction://hlinkfile"/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7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DF80AF1B-10A3-CD21-5067-A95C06AC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32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 has preguntado si vale la pena el...">
            <a:extLst>
              <a:ext uri="{FF2B5EF4-FFF2-40B4-BE49-F238E27FC236}">
                <a16:creationId xmlns:a16="http://schemas.microsoft.com/office/drawing/2014/main" id="{14D98A2A-160C-B4B5-DF1F-FEBE0326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79" y="2322954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El plástico amenaza los océanos...">
            <a:extLst>
              <a:ext uri="{FF2B5EF4-FFF2-40B4-BE49-F238E27FC236}">
                <a16:creationId xmlns:a16="http://schemas.microsoft.com/office/drawing/2014/main" id="{D6DA8ACD-248A-310A-379C-CFA322D3E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6" y="2411702"/>
            <a:ext cx="3481616" cy="231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os barcos pueden limpiar el mar...">
            <a:extLst>
              <a:ext uri="{FF2B5EF4-FFF2-40B4-BE49-F238E27FC236}">
                <a16:creationId xmlns:a16="http://schemas.microsoft.com/office/drawing/2014/main" id="{D7A627F7-D608-F57C-A155-2CF40CF1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533" y="2531057"/>
            <a:ext cx="267652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5 inventos para limpiar los océanos de...">
            <a:extLst>
              <a:ext uri="{FF2B5EF4-FFF2-40B4-BE49-F238E27FC236}">
                <a16:creationId xmlns:a16="http://schemas.microsoft.com/office/drawing/2014/main" id="{832D488A-F0CB-F3BF-B300-95E7EFAA3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34" y="231917"/>
            <a:ext cx="29051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mbiental Botellas arrugadas ...">
            <a:extLst>
              <a:ext uri="{FF2B5EF4-FFF2-40B4-BE49-F238E27FC236}">
                <a16:creationId xmlns:a16="http://schemas.microsoft.com/office/drawing/2014/main" id="{CDF21B96-44E0-0DB0-F13B-0AE2AB80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89" y="4963548"/>
            <a:ext cx="2551339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oductos de plástico que más...">
            <a:extLst>
              <a:ext uri="{FF2B5EF4-FFF2-40B4-BE49-F238E27FC236}">
                <a16:creationId xmlns:a16="http://schemas.microsoft.com/office/drawing/2014/main" id="{ADBF0D9B-B11C-059F-4949-20DF6F845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751" y="4963548"/>
            <a:ext cx="3897546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 Campaña Mares Limpios promueve el ...">
            <a:extLst>
              <a:ext uri="{FF2B5EF4-FFF2-40B4-BE49-F238E27FC236}">
                <a16:creationId xmlns:a16="http://schemas.microsoft.com/office/drawing/2014/main" id="{F74E0DE5-4F73-F98E-7062-6146A1A38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234" y="4963548"/>
            <a:ext cx="3190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7F5CBF9-25BF-4122-14BF-980B397C52B8}"/>
              </a:ext>
            </a:extLst>
          </p:cNvPr>
          <p:cNvSpPr txBox="1"/>
          <p:nvPr/>
        </p:nvSpPr>
        <p:spPr>
          <a:xfrm>
            <a:off x="1335785" y="4307768"/>
            <a:ext cx="1584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PLÁSTICO</a:t>
            </a:r>
            <a:endParaRPr lang="es-UY" dirty="0">
              <a:latin typeface="Bahnschrift Condensed" panose="020B050204020402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906790-C118-B45F-FC41-28FC42D16215}"/>
              </a:ext>
            </a:extLst>
          </p:cNvPr>
          <p:cNvSpPr txBox="1"/>
          <p:nvPr/>
        </p:nvSpPr>
        <p:spPr>
          <a:xfrm>
            <a:off x="4098386" y="1967996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CONTAMINACION MARINA</a:t>
            </a:r>
          </a:p>
        </p:txBody>
      </p:sp>
      <p:pic>
        <p:nvPicPr>
          <p:cNvPr id="7170" name="Picture 2" descr="iStock | Camión, Grua ...">
            <a:extLst>
              <a:ext uri="{FF2B5EF4-FFF2-40B4-BE49-F238E27FC236}">
                <a16:creationId xmlns:a16="http://schemas.microsoft.com/office/drawing/2014/main" id="{CF56DEAB-33CD-8F78-8294-8854EA2CF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02" y="179665"/>
            <a:ext cx="3491557" cy="195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9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DF80AF1B-10A3-CD21-5067-A95C06AC8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omexi - Existen 5 islas de plástico en...">
            <a:extLst>
              <a:ext uri="{FF2B5EF4-FFF2-40B4-BE49-F238E27FC236}">
                <a16:creationId xmlns:a16="http://schemas.microsoft.com/office/drawing/2014/main" id="{D01891C5-5993-36FD-E95A-A934CAEEA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95" y="273603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mpieza por Boyan Slat...">
            <a:extLst>
              <a:ext uri="{FF2B5EF4-FFF2-40B4-BE49-F238E27FC236}">
                <a16:creationId xmlns:a16="http://schemas.microsoft.com/office/drawing/2014/main" id="{4C8A7836-8317-BA25-6173-37FFFAC25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376" y="238560"/>
            <a:ext cx="2972505" cy="185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ugares del mundo que más contaminan...">
            <a:extLst>
              <a:ext uri="{FF2B5EF4-FFF2-40B4-BE49-F238E27FC236}">
                <a16:creationId xmlns:a16="http://schemas.microsoft.com/office/drawing/2014/main" id="{FE7FEF0A-1453-94BF-D525-5B0D453B6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70" y="2643187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das las tortugas estan contaminadas">
            <a:extLst>
              <a:ext uri="{FF2B5EF4-FFF2-40B4-BE49-F238E27FC236}">
                <a16:creationId xmlns:a16="http://schemas.microsoft.com/office/drawing/2014/main" id="{F356A17E-E866-5F71-CF5C-B075BDF9E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38" y="4568597"/>
            <a:ext cx="2165143" cy="216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La gran isla de basura del Pacífico...">
            <a:extLst>
              <a:ext uri="{FF2B5EF4-FFF2-40B4-BE49-F238E27FC236}">
                <a16:creationId xmlns:a16="http://schemas.microsoft.com/office/drawing/2014/main" id="{9D89C9BB-6C9A-A0C3-D033-3EEA6310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6" y="4873398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La Isla de Basura en el Océano Pacífico...">
            <a:extLst>
              <a:ext uri="{FF2B5EF4-FFF2-40B4-BE49-F238E27FC236}">
                <a16:creationId xmlns:a16="http://schemas.microsoft.com/office/drawing/2014/main" id="{AB71BD8C-ED59-62E0-6895-C4206F67C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29" y="2643187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¿Cuánto tarda en degradarse el plástico en el mar? | Eltiempo.es">
            <a:extLst>
              <a:ext uri="{FF2B5EF4-FFF2-40B4-BE49-F238E27FC236}">
                <a16:creationId xmlns:a16="http://schemas.microsoft.com/office/drawing/2014/main" id="{EAF94E75-E770-717F-0404-BC1CAADE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59" y="2598694"/>
            <a:ext cx="4091217" cy="344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73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2CD3E-23F1-C3B9-DE81-B54AE4E40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18DA215-6E27-3AD4-1B4C-1C8352040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033D8D8F-ED2E-B1E5-D747-6E4EA58A3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5F6A676-4B13-125C-3345-91A206F0B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0" y="250596"/>
            <a:ext cx="4572638" cy="170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2BC1A71-DC87-F5D1-7892-19236D46D0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71" y="765018"/>
            <a:ext cx="4601217" cy="11907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A08F4A8-5D77-6AE3-C99A-037D49506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442" y="2736798"/>
            <a:ext cx="979174" cy="11109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1F68BA1-78AB-0079-065C-ECD652DB0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4456" y="2402926"/>
            <a:ext cx="2386536" cy="1446533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2B57F4B-2646-5D15-34FB-1CBD157A7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3779" y="2281919"/>
            <a:ext cx="2650351" cy="156586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B706C0F-3602-2505-859E-FC4E6EBFBC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6955" y="4338660"/>
            <a:ext cx="915728" cy="129396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A1154F31-AAF4-AFB6-2A07-F1C4E29008E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87522" y="4296576"/>
            <a:ext cx="1300202" cy="161356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6993AD-9CD8-CFD5-2B4C-272988CD29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7472" y="4338660"/>
            <a:ext cx="1300203" cy="15293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19910EF-AC99-58DC-7A17-C5C9EFF592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0595" y="2261910"/>
            <a:ext cx="1245439" cy="159099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9F45B43-35A6-02B4-5B58-B58665AE97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003576" y="4089371"/>
            <a:ext cx="2976872" cy="208381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275E77-0DEB-83B0-8A9E-ED3E3394D8E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6349" y="4338660"/>
            <a:ext cx="2019582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90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35DB2E-D0FE-E8D7-2D3A-ED5AA6629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11F331C-78CB-CF73-F56A-49490903B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A4A8AE40-AD74-0F5B-8CEF-9D7C87989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121FCB4-BB06-9496-D74C-B85D496E7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0" y="250596"/>
            <a:ext cx="4572638" cy="170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258CC7A-0B1D-D406-ABEC-E1B2AC1FFF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71" y="765018"/>
            <a:ext cx="4601217" cy="11907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C0AB69F-FEFD-6F95-0945-30A5C78C9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5668" y="2261911"/>
            <a:ext cx="2354329" cy="170521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6F8B9B-EE02-FB76-687E-F8E84BBDFA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387" y="2300010"/>
            <a:ext cx="947675" cy="14325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6E993F-E939-60E9-CDA1-FD6710483C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5391" y="2306682"/>
            <a:ext cx="1885592" cy="176812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290CEF7-7ECB-FBE6-1D50-8F83A983CF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3778" y="2345396"/>
            <a:ext cx="1468222" cy="1627427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A64951D-071E-2317-AB3D-63AF2581611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186" y="4416384"/>
            <a:ext cx="947675" cy="136641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38AF8F7-1FA9-087B-246E-3291F01CAB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22958" y="4320706"/>
            <a:ext cx="2097430" cy="146209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26DB2FB-DED6-1C1E-5552-E69DA81EF8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1569" y="4416384"/>
            <a:ext cx="1162212" cy="1576607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F29501C-1887-7A18-A7EF-E19F3C0C98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13778" y="4162672"/>
            <a:ext cx="3313019" cy="183031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78224E-01C5-1730-2F56-B85B9885FA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06977" y="2438148"/>
            <a:ext cx="2486372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6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1F07A-658A-937E-8DCB-FA17E2141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5FD5D4C-0D34-627B-C8E2-0A229E478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F68B69F3-513C-B83D-2283-75B324CD4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390C8AE-755D-FC81-9B5C-27BFF86D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0" y="250596"/>
            <a:ext cx="4572638" cy="170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5233BD3-1CDC-7619-6C08-D960FD66E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71" y="765018"/>
            <a:ext cx="4601217" cy="11907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AF15A7-7E3F-88D3-2BE3-F3446EA13C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822" y="2516090"/>
            <a:ext cx="1098578" cy="15479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5F1496-49BE-4D69-834F-87E209FB0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9400" y="2383191"/>
            <a:ext cx="2932688" cy="193108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507CB68-60B4-C545-F4B5-B3C968D2BE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1389" y="2579421"/>
            <a:ext cx="2549221" cy="171938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55676D-2B6F-1005-ECDC-5517B2243C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82982" y="2684431"/>
            <a:ext cx="2347679" cy="161437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FF3A2D7-60EE-E2E3-332C-5CB47F0291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19161" y="2727280"/>
            <a:ext cx="1671239" cy="150819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52FDC4A-A4CC-35E9-1493-6AF1C589A3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9195" y="4832989"/>
            <a:ext cx="864829" cy="1254003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323916BA-82B3-57FD-576A-03E90F79593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9400" y="4582367"/>
            <a:ext cx="2314898" cy="1390844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52FAA66-028E-8C8F-8CAE-BB7E8150DD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2088" y="4409995"/>
            <a:ext cx="2070366" cy="16769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48262B-C48D-EBF2-E38F-EE8F90F9A8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96970" y="4473248"/>
            <a:ext cx="2070365" cy="179289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97A2D2A-DD01-1A39-24A4-FC6EC400BE8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23335" y="4832989"/>
            <a:ext cx="163852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9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2DB3A-6C38-23CB-5E7E-4412A167F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F633204E-D580-8616-FFDD-DB7E814BC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A1C08B1A-4016-9F88-9FF1-C1F2F787D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4E644B0-C84F-1748-0D6F-115197C4D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0" y="250596"/>
            <a:ext cx="4572638" cy="170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556D782-687A-FE7A-A19E-52FF699C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71" y="765018"/>
            <a:ext cx="4601217" cy="11907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920976D-2BCC-E7C2-AB23-8EDCB09F9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69" y="2597103"/>
            <a:ext cx="1391306" cy="185507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4244A8F-4C92-7C6F-D9D2-C6BF9F829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6875" y="2261910"/>
            <a:ext cx="2338655" cy="20078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1CFF50B-D0B0-067A-1C14-32D2398CD8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195" y="2569109"/>
            <a:ext cx="2467245" cy="171977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75E1CD9-2D80-1E21-E06E-8D11AD6A38F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29652" y="2576391"/>
            <a:ext cx="1171739" cy="170521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A0ACED2-C744-1B01-D17D-018458CBC9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0179" y="4435302"/>
            <a:ext cx="2833276" cy="170521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7AFFEA1-5BE4-879A-68E2-89CE7C362CA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5422" y="4499614"/>
            <a:ext cx="2210108" cy="168616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339369B-4B11-6B5B-D78E-6E72334537D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66309" y="4516391"/>
            <a:ext cx="2470164" cy="15765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FD92C5D-C50C-D6FE-3800-25F787D343B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4840" y="2400727"/>
            <a:ext cx="1706814" cy="183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99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E7BF9-F6AB-771E-82D3-B112F7127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C4CAF5E-D339-5331-9272-E3B1658F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2050" name="Picture 2" descr="Las 7 islas de plástico más grandes del...">
            <a:extLst>
              <a:ext uri="{FF2B5EF4-FFF2-40B4-BE49-F238E27FC236}">
                <a16:creationId xmlns:a16="http://schemas.microsoft.com/office/drawing/2014/main" id="{2E870877-B4D9-3C3A-05CC-1C606BF96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88" y="235096"/>
            <a:ext cx="1885591" cy="105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42AD37-2B5E-E8AA-ABA0-E6A57D72F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50" y="250596"/>
            <a:ext cx="4572638" cy="170521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31C7D38-1818-BCE4-567E-B0E22BE844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971" y="765018"/>
            <a:ext cx="4601217" cy="119079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F782FE-CC29-EF59-77F8-9DCEF8DCD8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035" y="2261910"/>
            <a:ext cx="5851929" cy="345300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43EE122-370F-CA54-62E6-796F1956F41D}"/>
              </a:ext>
            </a:extLst>
          </p:cNvPr>
          <p:cNvSpPr txBox="1"/>
          <p:nvPr/>
        </p:nvSpPr>
        <p:spPr>
          <a:xfrm>
            <a:off x="1257300" y="3022600"/>
            <a:ext cx="113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dirty="0"/>
              <a:t>RESUMEN</a:t>
            </a:r>
          </a:p>
        </p:txBody>
      </p:sp>
    </p:spTree>
    <p:extLst>
      <p:ext uri="{BB962C8B-B14F-4D97-AF65-F5344CB8AC3E}">
        <p14:creationId xmlns:p14="http://schemas.microsoft.com/office/powerpoint/2010/main" val="55908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95" y="32214"/>
            <a:ext cx="3313019" cy="22296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E33D7917-67C8-92B6-74D3-13EC8781F3E6}"/>
              </a:ext>
            </a:extLst>
          </p:cNvPr>
          <p:cNvGrpSpPr/>
          <p:nvPr/>
        </p:nvGrpSpPr>
        <p:grpSpPr>
          <a:xfrm>
            <a:off x="3556579" y="2065555"/>
            <a:ext cx="5579035" cy="2848184"/>
            <a:chOff x="5313082" y="3536576"/>
            <a:chExt cx="5579035" cy="2848184"/>
          </a:xfrm>
        </p:grpSpPr>
        <p:graphicFrame>
          <p:nvGraphicFramePr>
            <p:cNvPr id="7" name="Diagrama 6">
              <a:extLst>
                <a:ext uri="{FF2B5EF4-FFF2-40B4-BE49-F238E27FC236}">
                  <a16:creationId xmlns:a16="http://schemas.microsoft.com/office/drawing/2014/main" id="{D42A792D-DDEC-9BBA-879D-3A9B59D68831}"/>
                </a:ext>
              </a:extLst>
            </p:cNvPr>
            <p:cNvGraphicFramePr/>
            <p:nvPr/>
          </p:nvGraphicFramePr>
          <p:xfrm>
            <a:off x="5313082" y="3859305"/>
            <a:ext cx="5579035" cy="25254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8" name="Subtítulo 2">
              <a:extLst>
                <a:ext uri="{FF2B5EF4-FFF2-40B4-BE49-F238E27FC236}">
                  <a16:creationId xmlns:a16="http://schemas.microsoft.com/office/drawing/2014/main" id="{3FE22CDE-0F8F-C781-C95E-2E88CD0535E3}"/>
                </a:ext>
              </a:extLst>
            </p:cNvPr>
            <p:cNvSpPr txBox="1">
              <a:spLocks/>
            </p:cNvSpPr>
            <p:nvPr/>
          </p:nvSpPr>
          <p:spPr>
            <a:xfrm>
              <a:off x="5647765" y="3536576"/>
              <a:ext cx="3832411" cy="16557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s-MX" dirty="0">
                  <a:solidFill>
                    <a:schemeClr val="accent1">
                      <a:lumMod val="75000"/>
                    </a:schemeClr>
                  </a:solidFill>
                  <a:latin typeface="Cooper Hewitt"/>
                </a:rPr>
                <a:t>3 Objetivos:</a:t>
              </a:r>
              <a:endParaRPr lang="es-UY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Picture 2" descr="intermepa.org">
            <a:extLst>
              <a:ext uri="{FF2B5EF4-FFF2-40B4-BE49-F238E27FC236}">
                <a16:creationId xmlns:a16="http://schemas.microsoft.com/office/drawing/2014/main" id="{C8666758-3D0B-98BF-AAE8-9D4CE4CB6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29" y="261233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rla sustentabilidade">
            <a:extLst>
              <a:ext uri="{FF2B5EF4-FFF2-40B4-BE49-F238E27FC236}">
                <a16:creationId xmlns:a16="http://schemas.microsoft.com/office/drawing/2014/main" id="{48A602BC-6780-48F3-7BD9-BE4EBDBA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910" y="4970446"/>
            <a:ext cx="1918799" cy="191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scuela 269">
            <a:extLst>
              <a:ext uri="{FF2B5EF4-FFF2-40B4-BE49-F238E27FC236}">
                <a16:creationId xmlns:a16="http://schemas.microsoft.com/office/drawing/2014/main" id="{19346336-DD48-ADDD-6562-3CA46A2CF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616" y="2116355"/>
            <a:ext cx="2797384" cy="279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mpieza de playas">
            <a:extLst>
              <a:ext uri="{FF2B5EF4-FFF2-40B4-BE49-F238E27FC236}">
                <a16:creationId xmlns:a16="http://schemas.microsoft.com/office/drawing/2014/main" id="{47D4BD8A-DCF2-F990-FFF9-9033B61A7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9" y="4957762"/>
            <a:ext cx="1900238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mpieza Playa Mansa">
            <a:extLst>
              <a:ext uri="{FF2B5EF4-FFF2-40B4-BE49-F238E27FC236}">
                <a16:creationId xmlns:a16="http://schemas.microsoft.com/office/drawing/2014/main" id="{5113D834-22F9-8080-B790-39DCE7E0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90" y="4964104"/>
            <a:ext cx="1887553" cy="18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umbre de Plásticos en el marco de la conferencia de océanos de la ONU">
            <a:extLst>
              <a:ext uri="{FF2B5EF4-FFF2-40B4-BE49-F238E27FC236}">
                <a16:creationId xmlns:a16="http://schemas.microsoft.com/office/drawing/2014/main" id="{32276FB4-97F4-54B1-3348-2FFE0EACE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245" y="4970447"/>
            <a:ext cx="1887553" cy="188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6TA. EDICIÓN SALÓN SABOR OLIVA">
            <a:extLst>
              <a:ext uri="{FF2B5EF4-FFF2-40B4-BE49-F238E27FC236}">
                <a16:creationId xmlns:a16="http://schemas.microsoft.com/office/drawing/2014/main" id="{86439780-55EF-F03F-246D-D63F4213F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956" y="5040113"/>
            <a:ext cx="1887552" cy="188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idrogeno verde">
            <a:extLst>
              <a:ext uri="{FF2B5EF4-FFF2-40B4-BE49-F238E27FC236}">
                <a16:creationId xmlns:a16="http://schemas.microsoft.com/office/drawing/2014/main" id="{9FDBE42D-8E64-AD87-55F0-294C010B3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111" y="49763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547543A-E2F9-5922-0603-A6807A04740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084" y="2239414"/>
            <a:ext cx="3586916" cy="252545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481ADAD-4FF2-1DF2-44A6-34818720DCC9}"/>
              </a:ext>
            </a:extLst>
          </p:cNvPr>
          <p:cNvSpPr txBox="1"/>
          <p:nvPr/>
        </p:nvSpPr>
        <p:spPr>
          <a:xfrm>
            <a:off x="8093080" y="331454"/>
            <a:ext cx="33130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“Pequeñas acciones …</a:t>
            </a:r>
          </a:p>
          <a:p>
            <a:endParaRPr lang="es-UY" sz="2000" b="1" u="sng" kern="1800" spc="-6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Grandes cambios”</a:t>
            </a:r>
          </a:p>
          <a:p>
            <a:endParaRPr lang="es-UY" sz="2000" b="1" u="sng" kern="1800" spc="-6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Te </a:t>
            </a:r>
            <a:r>
              <a:rPr lang="es-UY" sz="2000" b="1" u="sng" kern="1800" spc="-6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sumás</a:t>
            </a:r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!!</a:t>
            </a:r>
            <a:endParaRPr lang="es-UY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74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7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6ABEDB-51C4-51F8-E5CA-CBC237C4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71" y="1816029"/>
            <a:ext cx="7396670" cy="4138613"/>
          </a:xfrm>
          <a:prstGeom prst="rect">
            <a:avLst/>
          </a:prstGeom>
        </p:spPr>
      </p:pic>
      <p:sp>
        <p:nvSpPr>
          <p:cNvPr id="3" name="Shape 54">
            <a:extLst>
              <a:ext uri="{FF2B5EF4-FFF2-40B4-BE49-F238E27FC236}">
                <a16:creationId xmlns:a16="http://schemas.microsoft.com/office/drawing/2014/main" id="{32A161BE-5261-68A3-C3BF-267E094B4127}"/>
              </a:ext>
            </a:extLst>
          </p:cNvPr>
          <p:cNvSpPr/>
          <p:nvPr/>
        </p:nvSpPr>
        <p:spPr>
          <a:xfrm>
            <a:off x="6096000" y="12604750"/>
            <a:ext cx="7772400" cy="0"/>
          </a:xfrm>
          <a:custGeom>
            <a:avLst/>
            <a:gdLst/>
            <a:ahLst/>
            <a:cxnLst/>
            <a:rect l="0" t="0" r="0" b="0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9525" cap="flat">
            <a:round/>
          </a:ln>
        </p:spPr>
        <p:style>
          <a:lnRef idx="1">
            <a:srgbClr val="376092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UY"/>
          </a:p>
        </p:txBody>
      </p:sp>
      <p:grpSp>
        <p:nvGrpSpPr>
          <p:cNvPr id="4" name="Group 308">
            <a:extLst>
              <a:ext uri="{FF2B5EF4-FFF2-40B4-BE49-F238E27FC236}">
                <a16:creationId xmlns:a16="http://schemas.microsoft.com/office/drawing/2014/main" id="{D5F02E59-B598-EC92-FA0C-80101EA8193E}"/>
              </a:ext>
            </a:extLst>
          </p:cNvPr>
          <p:cNvGrpSpPr/>
          <p:nvPr/>
        </p:nvGrpSpPr>
        <p:grpSpPr>
          <a:xfrm>
            <a:off x="1690051" y="6106478"/>
            <a:ext cx="8282624" cy="531498"/>
            <a:chOff x="0" y="0"/>
            <a:chExt cx="7772400" cy="532118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9095BD51-9346-A74D-DB61-FF8581FC3D0B}"/>
                </a:ext>
              </a:extLst>
            </p:cNvPr>
            <p:cNvSpPr/>
            <p:nvPr/>
          </p:nvSpPr>
          <p:spPr>
            <a:xfrm>
              <a:off x="108051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none" strike="noStrike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4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BFEA2C02-459C-3EE0-2E30-89E91E7BD638}"/>
                </a:ext>
              </a:extLst>
            </p:cNvPr>
            <p:cNvSpPr/>
            <p:nvPr/>
          </p:nvSpPr>
          <p:spPr>
            <a:xfrm>
              <a:off x="378053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806A166C-108A-4E68-B1AD-016D46A8646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19506" y="300355"/>
              <a:ext cx="1030986" cy="191262"/>
            </a:xfrm>
            <a:prstGeom prst="rect">
              <a:avLst/>
            </a:prstGeom>
          </p:spPr>
        </p:pic>
        <p:sp>
          <p:nvSpPr>
            <p:cNvPr id="12" name="Rectangle 300">
              <a:extLst>
                <a:ext uri="{FF2B5EF4-FFF2-40B4-BE49-F238E27FC236}">
                  <a16:creationId xmlns:a16="http://schemas.microsoft.com/office/drawing/2014/main" id="{F4E5EAB2-3598-20E0-6D47-F4F9E80F48D1}"/>
                </a:ext>
              </a:extLst>
            </p:cNvPr>
            <p:cNvSpPr/>
            <p:nvPr/>
          </p:nvSpPr>
          <p:spPr>
            <a:xfrm>
              <a:off x="710946" y="333845"/>
              <a:ext cx="975722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urumepa.or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Rectangle 301">
              <a:extLst>
                <a:ext uri="{FF2B5EF4-FFF2-40B4-BE49-F238E27FC236}">
                  <a16:creationId xmlns:a16="http://schemas.microsoft.com/office/drawing/2014/main" id="{1167F2AE-1241-C1D7-765A-5A45B81558F5}"/>
                </a:ext>
              </a:extLst>
            </p:cNvPr>
            <p:cNvSpPr/>
            <p:nvPr/>
          </p:nvSpPr>
          <p:spPr>
            <a:xfrm>
              <a:off x="1444571" y="333845"/>
              <a:ext cx="10311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g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557C420-6057-B7B5-4DB3-9E69558AC19D}"/>
                </a:ext>
              </a:extLst>
            </p:cNvPr>
            <p:cNvSpPr/>
            <p:nvPr/>
          </p:nvSpPr>
          <p:spPr>
            <a:xfrm>
              <a:off x="1522730" y="333845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none" strike="noStrike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AC5233EA-7558-4746-979C-2E72C8283C3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43865" y="268135"/>
              <a:ext cx="274650" cy="258852"/>
            </a:xfrm>
            <a:prstGeom prst="rect">
              <a:avLst/>
            </a:prstGeom>
          </p:spPr>
        </p:pic>
        <p:pic>
          <p:nvPicPr>
            <p:cNvPr id="17" name="Picture 28">
              <a:extLst>
                <a:ext uri="{FF2B5EF4-FFF2-40B4-BE49-F238E27FC236}">
                  <a16:creationId xmlns:a16="http://schemas.microsoft.com/office/drawing/2014/main" id="{489FD895-8619-E1C7-1D13-83A795B1D72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825371" y="280467"/>
              <a:ext cx="228676" cy="251651"/>
            </a:xfrm>
            <a:prstGeom prst="rect">
              <a:avLst/>
            </a:prstGeom>
          </p:spPr>
        </p:pic>
        <p:pic>
          <p:nvPicPr>
            <p:cNvPr id="18" name="Picture 30">
              <a:extLst>
                <a:ext uri="{FF2B5EF4-FFF2-40B4-BE49-F238E27FC236}">
                  <a16:creationId xmlns:a16="http://schemas.microsoft.com/office/drawing/2014/main" id="{8C880E48-9DD3-2332-71D1-0958160BAD9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5010" y="305688"/>
              <a:ext cx="1524762" cy="220218"/>
            </a:xfrm>
            <a:prstGeom prst="rect">
              <a:avLst/>
            </a:prstGeom>
          </p:spPr>
        </p:pic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492451-17FD-611A-950F-9B3A4D0568C5}"/>
                </a:ext>
              </a:extLst>
            </p:cNvPr>
            <p:cNvSpPr/>
            <p:nvPr/>
          </p:nvSpPr>
          <p:spPr>
            <a:xfrm>
              <a:off x="2076704" y="339941"/>
              <a:ext cx="1755224" cy="187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urumepa@gmail.com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23E0720A-458F-7EC9-ACEE-61F863A9D137}"/>
                </a:ext>
              </a:extLst>
            </p:cNvPr>
            <p:cNvSpPr/>
            <p:nvPr/>
          </p:nvSpPr>
          <p:spPr>
            <a:xfrm>
              <a:off x="3397250" y="30553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D56DD922-83D3-D7F4-55B1-16C7018A1E7A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854196" y="300355"/>
              <a:ext cx="899160" cy="191262"/>
            </a:xfrm>
            <a:prstGeom prst="rect">
              <a:avLst/>
            </a:prstGeom>
          </p:spPr>
        </p:pic>
        <p:sp>
          <p:nvSpPr>
            <p:cNvPr id="22" name="Rectangle 304">
              <a:extLst>
                <a:ext uri="{FF2B5EF4-FFF2-40B4-BE49-F238E27FC236}">
                  <a16:creationId xmlns:a16="http://schemas.microsoft.com/office/drawing/2014/main" id="{8B7164B7-E187-715A-B71E-21E9CCBDAB7D}"/>
                </a:ext>
              </a:extLst>
            </p:cNvPr>
            <p:cNvSpPr/>
            <p:nvPr/>
          </p:nvSpPr>
          <p:spPr>
            <a:xfrm>
              <a:off x="3945128" y="31788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sng" kern="10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Rectangle 302">
              <a:extLst>
                <a:ext uri="{FF2B5EF4-FFF2-40B4-BE49-F238E27FC236}">
                  <a16:creationId xmlns:a16="http://schemas.microsoft.com/office/drawing/2014/main" id="{8199D80C-CA2B-1CC7-56B3-EDDD59C56F93}"/>
                </a:ext>
              </a:extLst>
            </p:cNvPr>
            <p:cNvSpPr/>
            <p:nvPr/>
          </p:nvSpPr>
          <p:spPr>
            <a:xfrm>
              <a:off x="3979418" y="330797"/>
              <a:ext cx="728843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urumep</a:t>
              </a: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</a:rPr>
                <a:t>a</a:t>
              </a:r>
              <a:endParaRPr lang="es-UY" sz="1100" u="sng" kern="100" dirty="0">
                <a:solidFill>
                  <a:srgbClr val="0070C0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26" name="Picture 40">
              <a:extLst>
                <a:ext uri="{FF2B5EF4-FFF2-40B4-BE49-F238E27FC236}">
                  <a16:creationId xmlns:a16="http://schemas.microsoft.com/office/drawing/2014/main" id="{D99DAF98-5E6A-1544-62C4-4238FDB69E38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711702" y="297727"/>
              <a:ext cx="215989" cy="202984"/>
            </a:xfrm>
            <a:prstGeom prst="rect">
              <a:avLst/>
            </a:prstGeom>
          </p:spPr>
        </p:pic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033AD5F8-14BD-9528-1611-085D9215EC08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119116" y="300355"/>
              <a:ext cx="894588" cy="191262"/>
            </a:xfrm>
            <a:prstGeom prst="rect">
              <a:avLst/>
            </a:prstGeom>
          </p:spPr>
        </p:pic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31F1429D-8A03-E51A-4F49-13535752CE57}"/>
                </a:ext>
              </a:extLst>
            </p:cNvPr>
            <p:cNvSpPr/>
            <p:nvPr/>
          </p:nvSpPr>
          <p:spPr>
            <a:xfrm>
              <a:off x="5211064" y="330797"/>
              <a:ext cx="89207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@urumepa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B2B2FFAA-C7E6-5DFE-E27B-15BCA4709F07}"/>
                </a:ext>
              </a:extLst>
            </p:cNvPr>
            <p:cNvSpPr/>
            <p:nvPr/>
          </p:nvSpPr>
          <p:spPr>
            <a:xfrm>
              <a:off x="5882386" y="330797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0" name="Picture 46">
              <a:extLst>
                <a:ext uri="{FF2B5EF4-FFF2-40B4-BE49-F238E27FC236}">
                  <a16:creationId xmlns:a16="http://schemas.microsoft.com/office/drawing/2014/main" id="{4D134B78-FB40-8891-DE1B-649694AB4D5D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929886" y="266040"/>
              <a:ext cx="267259" cy="251117"/>
            </a:xfrm>
            <a:prstGeom prst="rect">
              <a:avLst/>
            </a:prstGeom>
          </p:spPr>
        </p:pic>
        <p:pic>
          <p:nvPicPr>
            <p:cNvPr id="31" name="Picture 48">
              <a:extLst>
                <a:ext uri="{FF2B5EF4-FFF2-40B4-BE49-F238E27FC236}">
                  <a16:creationId xmlns:a16="http://schemas.microsoft.com/office/drawing/2014/main" id="{5B67046C-D410-2C57-D807-DE6DE303A00E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6406896" y="300355"/>
              <a:ext cx="915162" cy="191262"/>
            </a:xfrm>
            <a:prstGeom prst="rect">
              <a:avLst/>
            </a:prstGeom>
          </p:spPr>
        </p:pic>
        <p:sp>
          <p:nvSpPr>
            <p:cNvPr id="32" name="Rectangle 305">
              <a:extLst>
                <a:ext uri="{FF2B5EF4-FFF2-40B4-BE49-F238E27FC236}">
                  <a16:creationId xmlns:a16="http://schemas.microsoft.com/office/drawing/2014/main" id="{C9287E01-75B7-B51A-33C3-42800206770E}"/>
                </a:ext>
              </a:extLst>
            </p:cNvPr>
            <p:cNvSpPr/>
            <p:nvPr/>
          </p:nvSpPr>
          <p:spPr>
            <a:xfrm>
              <a:off x="6498844" y="330797"/>
              <a:ext cx="799347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@urumep</a:t>
              </a: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a</a:t>
              </a:r>
              <a:endParaRPr lang="es-UY" sz="1100" b="1" kern="1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5" name="Picture 53">
              <a:extLst>
                <a:ext uri="{FF2B5EF4-FFF2-40B4-BE49-F238E27FC236}">
                  <a16:creationId xmlns:a16="http://schemas.microsoft.com/office/drawing/2014/main" id="{EFD1C4FE-6CA3-2CB6-30BA-D8512FEBDFF3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6233033" y="276606"/>
              <a:ext cx="267310" cy="251117"/>
            </a:xfrm>
            <a:prstGeom prst="rect">
              <a:avLst/>
            </a:prstGeom>
          </p:spPr>
        </p:pic>
        <p:sp>
          <p:nvSpPr>
            <p:cNvPr id="36" name="Shape 54">
              <a:extLst>
                <a:ext uri="{FF2B5EF4-FFF2-40B4-BE49-F238E27FC236}">
                  <a16:creationId xmlns:a16="http://schemas.microsoft.com/office/drawing/2014/main" id="{7571BFA3-09AF-E058-C48D-F9EF2752E8BB}"/>
                </a:ext>
              </a:extLst>
            </p:cNvPr>
            <p:cNvSpPr/>
            <p:nvPr/>
          </p:nvSpPr>
          <p:spPr>
            <a:xfrm>
              <a:off x="0" y="0"/>
              <a:ext cx="7772400" cy="0"/>
            </a:xfrm>
            <a:custGeom>
              <a:avLst/>
              <a:gdLst/>
              <a:ahLst/>
              <a:cxnLst/>
              <a:rect l="0" t="0" r="0" b="0"/>
              <a:pathLst>
                <a:path w="7772400">
                  <a:moveTo>
                    <a:pt x="7772400" y="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3760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UY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6CCC43BE-F563-6B6A-817B-5FD7C7147E0C}"/>
              </a:ext>
            </a:extLst>
          </p:cNvPr>
          <p:cNvSpPr txBox="1"/>
          <p:nvPr/>
        </p:nvSpPr>
        <p:spPr>
          <a:xfrm>
            <a:off x="8155101" y="2397320"/>
            <a:ext cx="3081213" cy="170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Océanos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Contaminación Marina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Plásticos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F741EEE-9395-4B8B-4E4F-7EE96F4535B1}"/>
              </a:ext>
            </a:extLst>
          </p:cNvPr>
          <p:cNvSpPr txBox="1"/>
          <p:nvPr/>
        </p:nvSpPr>
        <p:spPr>
          <a:xfrm>
            <a:off x="140879" y="2505670"/>
            <a:ext cx="365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Contaminación de los Océanos; </a:t>
            </a:r>
          </a:p>
          <a:p>
            <a:endParaRPr lang="es-UY" u="sng" kern="1800" spc="-60" dirty="0">
              <a:latin typeface="Algerian" panose="04020705040A02060702" pitchFamily="82" charset="0"/>
              <a:ea typeface="Times New Roman" panose="02020603050405020304" pitchFamily="18" charset="0"/>
            </a:endParaRPr>
          </a:p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Actualidad y Consecuencias II</a:t>
            </a:r>
            <a:endParaRPr lang="es-UY" dirty="0">
              <a:latin typeface="Algerian" panose="04020705040A02060702" pitchFamily="82" charset="0"/>
            </a:endParaRPr>
          </a:p>
        </p:txBody>
      </p:sp>
      <p:pic>
        <p:nvPicPr>
          <p:cNvPr id="6193" name="Picture 49" descr="Grupo CDH Uruguay | LinkedIn">
            <a:extLst>
              <a:ext uri="{FF2B5EF4-FFF2-40B4-BE49-F238E27FC236}">
                <a16:creationId xmlns:a16="http://schemas.microsoft.com/office/drawing/2014/main" id="{1B3257F8-86CA-0453-1FAD-D16B7583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54" y="2524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3586851-B0FF-4ACA-5F29-DBFA657B1426}"/>
              </a:ext>
            </a:extLst>
          </p:cNvPr>
          <p:cNvSpPr txBox="1"/>
          <p:nvPr/>
        </p:nvSpPr>
        <p:spPr>
          <a:xfrm>
            <a:off x="319185" y="4530888"/>
            <a:ext cx="36279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3200" dirty="0">
                <a:latin typeface="Algerian" panose="04020705040A02060702" pitchFamily="82" charset="0"/>
              </a:rPr>
              <a:t>MUCHAS GRACIAS</a:t>
            </a:r>
            <a:endParaRPr lang="es-UY" sz="2400" dirty="0">
              <a:latin typeface="Bahnschrift Condensed" panose="020B0502040204020203" pitchFamily="34" charset="0"/>
            </a:endParaRPr>
          </a:p>
        </p:txBody>
      </p:sp>
      <p:pic>
        <p:nvPicPr>
          <p:cNvPr id="8" name="Picture 10" descr="EL CAMBIO CLIMÁTICO Y SU DRAMÁTICA OLA...">
            <a:extLst>
              <a:ext uri="{FF2B5EF4-FFF2-40B4-BE49-F238E27FC236}">
                <a16:creationId xmlns:a16="http://schemas.microsoft.com/office/drawing/2014/main" id="{F8E26D28-C804-1616-A67B-620608452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29" y="348674"/>
            <a:ext cx="2573252" cy="14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00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963" y="32214"/>
            <a:ext cx="3313019" cy="2229696"/>
          </a:xfrm>
          <a:prstGeom prst="rect">
            <a:avLst/>
          </a:prstGeom>
        </p:spPr>
      </p:pic>
      <p:pic>
        <p:nvPicPr>
          <p:cNvPr id="1026" name="Picture 2" descr="dia mundial">
            <a:extLst>
              <a:ext uri="{FF2B5EF4-FFF2-40B4-BE49-F238E27FC236}">
                <a16:creationId xmlns:a16="http://schemas.microsoft.com/office/drawing/2014/main" id="{0603FF74-71A1-1D37-1BEE-D7B1F4DB0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5" y="1819687"/>
            <a:ext cx="3414382" cy="1912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8134CC6-4404-475A-A8EE-57D0BB1B6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265" y="1784733"/>
            <a:ext cx="4123167" cy="5003394"/>
          </a:xfrm>
          <a:prstGeom prst="rect">
            <a:avLst/>
          </a:prstGeom>
        </p:spPr>
      </p:pic>
      <p:pic>
        <p:nvPicPr>
          <p:cNvPr id="10" name="Picture 6" descr="Océanos, inundaciones de riqueza natural y...">
            <a:extLst>
              <a:ext uri="{FF2B5EF4-FFF2-40B4-BE49-F238E27FC236}">
                <a16:creationId xmlns:a16="http://schemas.microsoft.com/office/drawing/2014/main" id="{621907A1-B24B-46AA-CF35-CFBFB513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79" y="4346246"/>
            <a:ext cx="3233188" cy="193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10 frases para recordar la importancia...">
            <a:extLst>
              <a:ext uri="{FF2B5EF4-FFF2-40B4-BE49-F238E27FC236}">
                <a16:creationId xmlns:a16="http://schemas.microsoft.com/office/drawing/2014/main" id="{A7453741-347C-0AC7-31F8-23FA4C1A4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65" y="4131635"/>
            <a:ext cx="3259656" cy="216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rofesor de Historia, Geografía y Arte...">
            <a:extLst>
              <a:ext uri="{FF2B5EF4-FFF2-40B4-BE49-F238E27FC236}">
                <a16:creationId xmlns:a16="http://schemas.microsoft.com/office/drawing/2014/main" id="{F523FF56-EBF9-8DBC-EA9C-30D9EAD18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095" y="2362023"/>
            <a:ext cx="1633327" cy="118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8FC557-9633-5514-669D-D589758F8869}"/>
              </a:ext>
            </a:extLst>
          </p:cNvPr>
          <p:cNvSpPr txBox="1"/>
          <p:nvPr/>
        </p:nvSpPr>
        <p:spPr>
          <a:xfrm>
            <a:off x="964025" y="479926"/>
            <a:ext cx="232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3600" dirty="0">
                <a:latin typeface="Algerian" panose="04020705040A02060702" pitchFamily="82" charset="0"/>
              </a:rPr>
              <a:t>OCÉANO</a:t>
            </a:r>
            <a:endParaRPr lang="es-UY" sz="2800" dirty="0">
              <a:latin typeface="Bahnschrift Condensed" panose="020B0502040204020203" pitchFamily="34" charset="0"/>
            </a:endParaRPr>
          </a:p>
        </p:txBody>
      </p:sp>
      <p:pic>
        <p:nvPicPr>
          <p:cNvPr id="8194" name="Picture 2" descr="Ciclo del Agua: Qué es y Cuáles son sus ...">
            <a:extLst>
              <a:ext uri="{FF2B5EF4-FFF2-40B4-BE49-F238E27FC236}">
                <a16:creationId xmlns:a16="http://schemas.microsoft.com/office/drawing/2014/main" id="{83BE819A-9838-EA09-00A0-73EED1D11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09" y="2393544"/>
            <a:ext cx="1695450" cy="11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1BA0F32-1F34-09DD-4C69-0DA781A77D2F}"/>
              </a:ext>
            </a:extLst>
          </p:cNvPr>
          <p:cNvSpPr txBox="1"/>
          <p:nvPr/>
        </p:nvSpPr>
        <p:spPr>
          <a:xfrm>
            <a:off x="8493130" y="354733"/>
            <a:ext cx="331301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“Pequeñas acciones …</a:t>
            </a:r>
          </a:p>
          <a:p>
            <a:endParaRPr lang="es-UY" sz="2000" b="1" u="sng" kern="1800" spc="-6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Grandes cambios”</a:t>
            </a:r>
          </a:p>
          <a:p>
            <a:endParaRPr lang="es-UY" sz="2000" b="1" u="sng" kern="1800" spc="-60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Te </a:t>
            </a:r>
            <a:r>
              <a:rPr lang="es-UY" sz="2000" b="1" u="sng" kern="1800" spc="-60" dirty="0" err="1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sumás</a:t>
            </a:r>
            <a:r>
              <a:rPr lang="es-UY" sz="2000" b="1" u="sng" kern="1800" spc="-6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 !!</a:t>
            </a:r>
            <a:endParaRPr lang="es-UY" sz="20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081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07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6ABEDB-51C4-51F8-E5CA-CBC237C4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171" y="1816029"/>
            <a:ext cx="7396670" cy="4138613"/>
          </a:xfrm>
          <a:prstGeom prst="rect">
            <a:avLst/>
          </a:prstGeom>
        </p:spPr>
      </p:pic>
      <p:sp>
        <p:nvSpPr>
          <p:cNvPr id="3" name="Shape 54">
            <a:extLst>
              <a:ext uri="{FF2B5EF4-FFF2-40B4-BE49-F238E27FC236}">
                <a16:creationId xmlns:a16="http://schemas.microsoft.com/office/drawing/2014/main" id="{32A161BE-5261-68A3-C3BF-267E094B4127}"/>
              </a:ext>
            </a:extLst>
          </p:cNvPr>
          <p:cNvSpPr/>
          <p:nvPr/>
        </p:nvSpPr>
        <p:spPr>
          <a:xfrm>
            <a:off x="6096000" y="12604750"/>
            <a:ext cx="7772400" cy="0"/>
          </a:xfrm>
          <a:custGeom>
            <a:avLst/>
            <a:gdLst/>
            <a:ahLst/>
            <a:cxnLst/>
            <a:rect l="0" t="0" r="0" b="0"/>
            <a:pathLst>
              <a:path w="7772400">
                <a:moveTo>
                  <a:pt x="7772400" y="0"/>
                </a:moveTo>
                <a:lnTo>
                  <a:pt x="0" y="0"/>
                </a:lnTo>
              </a:path>
            </a:pathLst>
          </a:custGeom>
          <a:ln w="9525" cap="flat">
            <a:round/>
          </a:ln>
        </p:spPr>
        <p:style>
          <a:lnRef idx="1">
            <a:srgbClr val="376092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s-UY"/>
          </a:p>
        </p:txBody>
      </p:sp>
      <p:grpSp>
        <p:nvGrpSpPr>
          <p:cNvPr id="4" name="Group 308">
            <a:extLst>
              <a:ext uri="{FF2B5EF4-FFF2-40B4-BE49-F238E27FC236}">
                <a16:creationId xmlns:a16="http://schemas.microsoft.com/office/drawing/2014/main" id="{D5F02E59-B598-EC92-FA0C-80101EA8193E}"/>
              </a:ext>
            </a:extLst>
          </p:cNvPr>
          <p:cNvGrpSpPr/>
          <p:nvPr/>
        </p:nvGrpSpPr>
        <p:grpSpPr>
          <a:xfrm>
            <a:off x="1690051" y="6106478"/>
            <a:ext cx="8282624" cy="531498"/>
            <a:chOff x="0" y="0"/>
            <a:chExt cx="7772400" cy="532118"/>
          </a:xfrm>
        </p:grpSpPr>
        <p:sp>
          <p:nvSpPr>
            <p:cNvPr id="5" name="Rectangle 14">
              <a:extLst>
                <a:ext uri="{FF2B5EF4-FFF2-40B4-BE49-F238E27FC236}">
                  <a16:creationId xmlns:a16="http://schemas.microsoft.com/office/drawing/2014/main" id="{9095BD51-9346-A74D-DB61-FF8581FC3D0B}"/>
                </a:ext>
              </a:extLst>
            </p:cNvPr>
            <p:cNvSpPr/>
            <p:nvPr/>
          </p:nvSpPr>
          <p:spPr>
            <a:xfrm>
              <a:off x="108051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none" strike="noStrike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4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BFEA2C02-459C-3EE0-2E30-89E91E7BD638}"/>
                </a:ext>
              </a:extLst>
            </p:cNvPr>
            <p:cNvSpPr/>
            <p:nvPr/>
          </p:nvSpPr>
          <p:spPr>
            <a:xfrm>
              <a:off x="3780536" y="275209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1" name="Picture 21">
              <a:extLst>
                <a:ext uri="{FF2B5EF4-FFF2-40B4-BE49-F238E27FC236}">
                  <a16:creationId xmlns:a16="http://schemas.microsoft.com/office/drawing/2014/main" id="{806A166C-108A-4E68-B1AD-016D46A8646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619506" y="300355"/>
              <a:ext cx="1030986" cy="191262"/>
            </a:xfrm>
            <a:prstGeom prst="rect">
              <a:avLst/>
            </a:prstGeom>
          </p:spPr>
        </p:pic>
        <p:sp>
          <p:nvSpPr>
            <p:cNvPr id="12" name="Rectangle 300">
              <a:extLst>
                <a:ext uri="{FF2B5EF4-FFF2-40B4-BE49-F238E27FC236}">
                  <a16:creationId xmlns:a16="http://schemas.microsoft.com/office/drawing/2014/main" id="{F4E5EAB2-3598-20E0-6D47-F4F9E80F48D1}"/>
                </a:ext>
              </a:extLst>
            </p:cNvPr>
            <p:cNvSpPr/>
            <p:nvPr/>
          </p:nvSpPr>
          <p:spPr>
            <a:xfrm>
              <a:off x="710946" y="333845"/>
              <a:ext cx="975722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urumepa.or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3" name="Rectangle 301">
              <a:extLst>
                <a:ext uri="{FF2B5EF4-FFF2-40B4-BE49-F238E27FC236}">
                  <a16:creationId xmlns:a16="http://schemas.microsoft.com/office/drawing/2014/main" id="{1167F2AE-1241-C1D7-765A-5A45B81558F5}"/>
                </a:ext>
              </a:extLst>
            </p:cNvPr>
            <p:cNvSpPr/>
            <p:nvPr/>
          </p:nvSpPr>
          <p:spPr>
            <a:xfrm>
              <a:off x="1444571" y="333845"/>
              <a:ext cx="10311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>
                  <a:solidFill>
                    <a:srgbClr val="80008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g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E557C420-6057-B7B5-4DB3-9E69558AC19D}"/>
                </a:ext>
              </a:extLst>
            </p:cNvPr>
            <p:cNvSpPr/>
            <p:nvPr/>
          </p:nvSpPr>
          <p:spPr>
            <a:xfrm>
              <a:off x="1522730" y="333845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none" strike="noStrike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4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16" name="Picture 26">
              <a:extLst>
                <a:ext uri="{FF2B5EF4-FFF2-40B4-BE49-F238E27FC236}">
                  <a16:creationId xmlns:a16="http://schemas.microsoft.com/office/drawing/2014/main" id="{AC5233EA-7558-4746-979C-2E72C8283C34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443865" y="268135"/>
              <a:ext cx="274650" cy="258852"/>
            </a:xfrm>
            <a:prstGeom prst="rect">
              <a:avLst/>
            </a:prstGeom>
          </p:spPr>
        </p:pic>
        <p:pic>
          <p:nvPicPr>
            <p:cNvPr id="17" name="Picture 28">
              <a:extLst>
                <a:ext uri="{FF2B5EF4-FFF2-40B4-BE49-F238E27FC236}">
                  <a16:creationId xmlns:a16="http://schemas.microsoft.com/office/drawing/2014/main" id="{489FD895-8619-E1C7-1D13-83A795B1D72C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825371" y="280467"/>
              <a:ext cx="228676" cy="251651"/>
            </a:xfrm>
            <a:prstGeom prst="rect">
              <a:avLst/>
            </a:prstGeom>
          </p:spPr>
        </p:pic>
        <p:pic>
          <p:nvPicPr>
            <p:cNvPr id="18" name="Picture 30">
              <a:extLst>
                <a:ext uri="{FF2B5EF4-FFF2-40B4-BE49-F238E27FC236}">
                  <a16:creationId xmlns:a16="http://schemas.microsoft.com/office/drawing/2014/main" id="{8C880E48-9DD3-2332-71D1-0958160BAD98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985010" y="305688"/>
              <a:ext cx="1524762" cy="220218"/>
            </a:xfrm>
            <a:prstGeom prst="rect">
              <a:avLst/>
            </a:prstGeom>
          </p:spPr>
        </p:pic>
        <p:sp>
          <p:nvSpPr>
            <p:cNvPr id="19" name="Rectangle 31">
              <a:extLst>
                <a:ext uri="{FF2B5EF4-FFF2-40B4-BE49-F238E27FC236}">
                  <a16:creationId xmlns:a16="http://schemas.microsoft.com/office/drawing/2014/main" id="{59492451-17FD-611A-950F-9B3A4D0568C5}"/>
                </a:ext>
              </a:extLst>
            </p:cNvPr>
            <p:cNvSpPr/>
            <p:nvPr/>
          </p:nvSpPr>
          <p:spPr>
            <a:xfrm>
              <a:off x="2076704" y="339941"/>
              <a:ext cx="1755224" cy="187185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urumepa@gmail.com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23E0720A-458F-7EC9-ACEE-61F863A9D137}"/>
                </a:ext>
              </a:extLst>
            </p:cNvPr>
            <p:cNvSpPr/>
            <p:nvPr/>
          </p:nvSpPr>
          <p:spPr>
            <a:xfrm>
              <a:off x="3397250" y="305536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200" b="0" kern="1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21" name="Picture 34">
              <a:extLst>
                <a:ext uri="{FF2B5EF4-FFF2-40B4-BE49-F238E27FC236}">
                  <a16:creationId xmlns:a16="http://schemas.microsoft.com/office/drawing/2014/main" id="{D56DD922-83D3-D7F4-55B1-16C7018A1E7A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3854196" y="300355"/>
              <a:ext cx="899160" cy="191262"/>
            </a:xfrm>
            <a:prstGeom prst="rect">
              <a:avLst/>
            </a:prstGeom>
          </p:spPr>
        </p:pic>
        <p:sp>
          <p:nvSpPr>
            <p:cNvPr id="22" name="Rectangle 304">
              <a:extLst>
                <a:ext uri="{FF2B5EF4-FFF2-40B4-BE49-F238E27FC236}">
                  <a16:creationId xmlns:a16="http://schemas.microsoft.com/office/drawing/2014/main" id="{8B7164B7-E187-715A-B71E-21E9CCBDAB7D}"/>
                </a:ext>
              </a:extLst>
            </p:cNvPr>
            <p:cNvSpPr/>
            <p:nvPr/>
          </p:nvSpPr>
          <p:spPr>
            <a:xfrm>
              <a:off x="3945128" y="317881"/>
              <a:ext cx="45808" cy="20645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0" u="sng" kern="100">
                  <a:solidFill>
                    <a:srgbClr val="80008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hlinkClick r:id="rId1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3" name="Rectangle 302">
              <a:extLst>
                <a:ext uri="{FF2B5EF4-FFF2-40B4-BE49-F238E27FC236}">
                  <a16:creationId xmlns:a16="http://schemas.microsoft.com/office/drawing/2014/main" id="{8199D80C-CA2B-1CC7-56B3-EDDD59C56F93}"/>
                </a:ext>
              </a:extLst>
            </p:cNvPr>
            <p:cNvSpPr/>
            <p:nvPr/>
          </p:nvSpPr>
          <p:spPr>
            <a:xfrm>
              <a:off x="3979418" y="330797"/>
              <a:ext cx="728843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urumep</a:t>
              </a:r>
              <a:r>
                <a:rPr lang="en-US" sz="1100" u="sng" kern="100" dirty="0" err="1">
                  <a:solidFill>
                    <a:srgbClr val="0070C0"/>
                  </a:solidFill>
                  <a:latin typeface="Book Antiqua" panose="02040602050305030304" pitchFamily="18" charset="0"/>
                </a:rPr>
                <a:t>a</a:t>
              </a:r>
              <a:endParaRPr lang="es-UY" sz="1100" u="sng" kern="100" dirty="0">
                <a:solidFill>
                  <a:srgbClr val="0070C0"/>
                </a:solidFill>
                <a:latin typeface="Book Antiqua" panose="02040602050305030304" pitchFamily="18" charset="0"/>
              </a:endParaRPr>
            </a:p>
          </p:txBody>
        </p:sp>
        <p:pic>
          <p:nvPicPr>
            <p:cNvPr id="26" name="Picture 40">
              <a:extLst>
                <a:ext uri="{FF2B5EF4-FFF2-40B4-BE49-F238E27FC236}">
                  <a16:creationId xmlns:a16="http://schemas.microsoft.com/office/drawing/2014/main" id="{D99DAF98-5E6A-1544-62C4-4238FDB69E38}"/>
                </a:ext>
              </a:extLst>
            </p:cNvPr>
            <p:cNvPicPr/>
            <p:nvPr/>
          </p:nvPicPr>
          <p:blipFill>
            <a:blip r:embed="rId11"/>
            <a:stretch>
              <a:fillRect/>
            </a:stretch>
          </p:blipFill>
          <p:spPr>
            <a:xfrm>
              <a:off x="3711702" y="297727"/>
              <a:ext cx="215989" cy="202984"/>
            </a:xfrm>
            <a:prstGeom prst="rect">
              <a:avLst/>
            </a:prstGeom>
          </p:spPr>
        </p:pic>
        <p:pic>
          <p:nvPicPr>
            <p:cNvPr id="27" name="Picture 42">
              <a:extLst>
                <a:ext uri="{FF2B5EF4-FFF2-40B4-BE49-F238E27FC236}">
                  <a16:creationId xmlns:a16="http://schemas.microsoft.com/office/drawing/2014/main" id="{033AD5F8-14BD-9528-1611-085D9215EC08}"/>
                </a:ext>
              </a:extLst>
            </p:cNvPr>
            <p:cNvPicPr/>
            <p:nvPr/>
          </p:nvPicPr>
          <p:blipFill>
            <a:blip r:embed="rId12"/>
            <a:stretch>
              <a:fillRect/>
            </a:stretch>
          </p:blipFill>
          <p:spPr>
            <a:xfrm>
              <a:off x="5119116" y="300355"/>
              <a:ext cx="894588" cy="191262"/>
            </a:xfrm>
            <a:prstGeom prst="rect">
              <a:avLst/>
            </a:prstGeom>
          </p:spPr>
        </p:pic>
        <p:sp>
          <p:nvSpPr>
            <p:cNvPr id="28" name="Rectangle 43">
              <a:extLst>
                <a:ext uri="{FF2B5EF4-FFF2-40B4-BE49-F238E27FC236}">
                  <a16:creationId xmlns:a16="http://schemas.microsoft.com/office/drawing/2014/main" id="{31F1429D-8A03-E51A-4F49-13535752CE57}"/>
                </a:ext>
              </a:extLst>
            </p:cNvPr>
            <p:cNvSpPr/>
            <p:nvPr/>
          </p:nvSpPr>
          <p:spPr>
            <a:xfrm>
              <a:off x="5211064" y="330797"/>
              <a:ext cx="892078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@urumepa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sp>
          <p:nvSpPr>
            <p:cNvPr id="29" name="Rectangle 44">
              <a:extLst>
                <a:ext uri="{FF2B5EF4-FFF2-40B4-BE49-F238E27FC236}">
                  <a16:creationId xmlns:a16="http://schemas.microsoft.com/office/drawing/2014/main" id="{B2B2FFAA-C7E6-5DFE-E27B-15BCA4709F07}"/>
                </a:ext>
              </a:extLst>
            </p:cNvPr>
            <p:cNvSpPr/>
            <p:nvPr/>
          </p:nvSpPr>
          <p:spPr>
            <a:xfrm>
              <a:off x="5882386" y="330797"/>
              <a:ext cx="46366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s-UY" sz="1100" b="0" kern="100">
                  <a:solidFill>
                    <a:srgbClr val="00000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 </a:t>
              </a:r>
              <a:endParaRPr lang="es-UY" sz="1100" b="1" kern="100">
                <a:solidFill>
                  <a:srgbClr val="365F91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0" name="Picture 46">
              <a:extLst>
                <a:ext uri="{FF2B5EF4-FFF2-40B4-BE49-F238E27FC236}">
                  <a16:creationId xmlns:a16="http://schemas.microsoft.com/office/drawing/2014/main" id="{4D134B78-FB40-8891-DE1B-649694AB4D5D}"/>
                </a:ext>
              </a:extLst>
            </p:cNvPr>
            <p:cNvPicPr/>
            <p:nvPr/>
          </p:nvPicPr>
          <p:blipFill>
            <a:blip r:embed="rId13"/>
            <a:stretch>
              <a:fillRect/>
            </a:stretch>
          </p:blipFill>
          <p:spPr>
            <a:xfrm>
              <a:off x="4929886" y="266040"/>
              <a:ext cx="267259" cy="251117"/>
            </a:xfrm>
            <a:prstGeom prst="rect">
              <a:avLst/>
            </a:prstGeom>
          </p:spPr>
        </p:pic>
        <p:pic>
          <p:nvPicPr>
            <p:cNvPr id="31" name="Picture 48">
              <a:extLst>
                <a:ext uri="{FF2B5EF4-FFF2-40B4-BE49-F238E27FC236}">
                  <a16:creationId xmlns:a16="http://schemas.microsoft.com/office/drawing/2014/main" id="{5B67046C-D410-2C57-D807-DE6DE303A00E}"/>
                </a:ext>
              </a:extLst>
            </p:cNvPr>
            <p:cNvPicPr/>
            <p:nvPr/>
          </p:nvPicPr>
          <p:blipFill>
            <a:blip r:embed="rId14"/>
            <a:stretch>
              <a:fillRect/>
            </a:stretch>
          </p:blipFill>
          <p:spPr>
            <a:xfrm>
              <a:off x="6406896" y="300355"/>
              <a:ext cx="915162" cy="191262"/>
            </a:xfrm>
            <a:prstGeom prst="rect">
              <a:avLst/>
            </a:prstGeom>
          </p:spPr>
        </p:pic>
        <p:sp>
          <p:nvSpPr>
            <p:cNvPr id="32" name="Rectangle 305">
              <a:extLst>
                <a:ext uri="{FF2B5EF4-FFF2-40B4-BE49-F238E27FC236}">
                  <a16:creationId xmlns:a16="http://schemas.microsoft.com/office/drawing/2014/main" id="{C9287E01-75B7-B51A-33C3-42800206770E}"/>
                </a:ext>
              </a:extLst>
            </p:cNvPr>
            <p:cNvSpPr/>
            <p:nvPr/>
          </p:nvSpPr>
          <p:spPr>
            <a:xfrm>
              <a:off x="6498844" y="330797"/>
              <a:ext cx="799347" cy="18718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166370"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@urumep</a:t>
              </a:r>
              <a:r>
                <a:rPr lang="en-US" sz="1100" b="0" u="sng" kern="100" dirty="0">
                  <a:solidFill>
                    <a:srgbClr val="0070C0"/>
                  </a:solidFill>
                  <a:effectLst/>
                  <a:latin typeface="Book Antiqua" panose="02040602050305030304" pitchFamily="18" charset="0"/>
                  <a:ea typeface="Book Antiqua" panose="02040602050305030304" pitchFamily="18" charset="0"/>
                  <a:cs typeface="Book Antiqua" panose="02040602050305030304" pitchFamily="18" charset="0"/>
                </a:rPr>
                <a:t>a</a:t>
              </a:r>
              <a:endParaRPr lang="es-UY" sz="1100" b="1" kern="100" dirty="0">
                <a:solidFill>
                  <a:srgbClr val="0070C0"/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</a:endParaRPr>
            </a:p>
          </p:txBody>
        </p:sp>
        <p:pic>
          <p:nvPicPr>
            <p:cNvPr id="35" name="Picture 53">
              <a:extLst>
                <a:ext uri="{FF2B5EF4-FFF2-40B4-BE49-F238E27FC236}">
                  <a16:creationId xmlns:a16="http://schemas.microsoft.com/office/drawing/2014/main" id="{EFD1C4FE-6CA3-2CB6-30BA-D8512FEBDFF3}"/>
                </a:ext>
              </a:extLst>
            </p:cNvPr>
            <p:cNvPicPr/>
            <p:nvPr/>
          </p:nvPicPr>
          <p:blipFill>
            <a:blip r:embed="rId16"/>
            <a:stretch>
              <a:fillRect/>
            </a:stretch>
          </p:blipFill>
          <p:spPr>
            <a:xfrm>
              <a:off x="6233033" y="276606"/>
              <a:ext cx="267310" cy="251117"/>
            </a:xfrm>
            <a:prstGeom prst="rect">
              <a:avLst/>
            </a:prstGeom>
          </p:spPr>
        </p:pic>
        <p:sp>
          <p:nvSpPr>
            <p:cNvPr id="36" name="Shape 54">
              <a:extLst>
                <a:ext uri="{FF2B5EF4-FFF2-40B4-BE49-F238E27FC236}">
                  <a16:creationId xmlns:a16="http://schemas.microsoft.com/office/drawing/2014/main" id="{7571BFA3-09AF-E058-C48D-F9EF2752E8BB}"/>
                </a:ext>
              </a:extLst>
            </p:cNvPr>
            <p:cNvSpPr/>
            <p:nvPr/>
          </p:nvSpPr>
          <p:spPr>
            <a:xfrm>
              <a:off x="0" y="0"/>
              <a:ext cx="7772400" cy="0"/>
            </a:xfrm>
            <a:custGeom>
              <a:avLst/>
              <a:gdLst/>
              <a:ahLst/>
              <a:cxnLst/>
              <a:rect l="0" t="0" r="0" b="0"/>
              <a:pathLst>
                <a:path w="7772400">
                  <a:moveTo>
                    <a:pt x="7772400" y="0"/>
                  </a:moveTo>
                  <a:lnTo>
                    <a:pt x="0" y="0"/>
                  </a:lnTo>
                </a:path>
              </a:pathLst>
            </a:custGeom>
            <a:ln w="9525" cap="flat">
              <a:round/>
            </a:ln>
          </p:spPr>
          <p:style>
            <a:lnRef idx="1">
              <a:srgbClr val="376092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s-UY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6CCC43BE-F563-6B6A-817B-5FD7C7147E0C}"/>
              </a:ext>
            </a:extLst>
          </p:cNvPr>
          <p:cNvSpPr txBox="1"/>
          <p:nvPr/>
        </p:nvSpPr>
        <p:spPr>
          <a:xfrm>
            <a:off x="8155101" y="2397320"/>
            <a:ext cx="3081213" cy="1706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solidFill>
                  <a:schemeClr val="bg2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Presentación </a:t>
            </a:r>
            <a:endParaRPr lang="es-UY" sz="1600" kern="100" dirty="0">
              <a:solidFill>
                <a:schemeClr val="bg2">
                  <a:lumMod val="75000"/>
                </a:schemeClr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solidFill>
                  <a:schemeClr val="bg2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Océanos</a:t>
            </a:r>
            <a:endParaRPr lang="es-UY" sz="1600" kern="100" dirty="0">
              <a:solidFill>
                <a:schemeClr val="bg2">
                  <a:lumMod val="75000"/>
                </a:schemeClr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Contaminación Marina</a:t>
            </a:r>
            <a:endParaRPr lang="es-UY" sz="1600" kern="100" dirty="0"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s-UY" sz="1800" kern="1800" spc="-60" dirty="0">
                <a:solidFill>
                  <a:schemeClr val="bg2">
                    <a:lumMod val="75000"/>
                  </a:schemeClr>
                </a:solidFill>
                <a:effectLst/>
                <a:latin typeface="Algerian" panose="04020705040A02060702" pitchFamily="8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Plásticos</a:t>
            </a:r>
            <a:endParaRPr lang="es-UY" sz="1600" kern="100" dirty="0">
              <a:solidFill>
                <a:schemeClr val="bg2">
                  <a:lumMod val="75000"/>
                </a:schemeClr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F741EEE-9395-4B8B-4E4F-7EE96F4535B1}"/>
              </a:ext>
            </a:extLst>
          </p:cNvPr>
          <p:cNvSpPr txBox="1"/>
          <p:nvPr/>
        </p:nvSpPr>
        <p:spPr>
          <a:xfrm>
            <a:off x="140879" y="2505670"/>
            <a:ext cx="365961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Contaminación de los Océanos; </a:t>
            </a:r>
          </a:p>
          <a:p>
            <a:endParaRPr lang="es-UY" u="sng" kern="1800" spc="-60" dirty="0">
              <a:latin typeface="Algerian" panose="04020705040A02060702" pitchFamily="82" charset="0"/>
              <a:ea typeface="Times New Roman" panose="02020603050405020304" pitchFamily="18" charset="0"/>
            </a:endParaRPr>
          </a:p>
          <a:p>
            <a:r>
              <a:rPr lang="es-UY" sz="1800" u="sng" kern="1800" spc="-60" dirty="0">
                <a:effectLst/>
                <a:latin typeface="Algerian" panose="04020705040A02060702" pitchFamily="82" charset="0"/>
                <a:ea typeface="Times New Roman" panose="02020603050405020304" pitchFamily="18" charset="0"/>
              </a:rPr>
              <a:t>Actualidad y Consecuencias</a:t>
            </a:r>
            <a:endParaRPr lang="es-UY" dirty="0">
              <a:latin typeface="Algerian" panose="04020705040A02060702" pitchFamily="82" charset="0"/>
            </a:endParaRPr>
          </a:p>
        </p:txBody>
      </p:sp>
      <p:pic>
        <p:nvPicPr>
          <p:cNvPr id="6193" name="Picture 49" descr="Grupo CDH Uruguay | LinkedIn">
            <a:extLst>
              <a:ext uri="{FF2B5EF4-FFF2-40B4-BE49-F238E27FC236}">
                <a16:creationId xmlns:a16="http://schemas.microsoft.com/office/drawing/2014/main" id="{1B3257F8-86CA-0453-1FAD-D16B75837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54" y="2524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EL CAMBIO CLIMÁTICO Y SU DRAMÁTICA OLA...">
            <a:extLst>
              <a:ext uri="{FF2B5EF4-FFF2-40B4-BE49-F238E27FC236}">
                <a16:creationId xmlns:a16="http://schemas.microsoft.com/office/drawing/2014/main" id="{B1003349-B630-0C39-32DD-4E0875DC0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529" y="348674"/>
            <a:ext cx="2573252" cy="14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691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AE8EA-A488-DCD3-804E-554B9B66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92F322F-53AA-ADD1-97A6-8F96F36FE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04C8D62-90A6-8C2F-6538-61A095DC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CFFADBE-66D3-0752-224B-601EFC4A10E4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43D9709-68FF-8F88-EF60-D776892803FB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D578BB1-7D77-AF46-0421-073D78804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35" y="2170696"/>
            <a:ext cx="6116040" cy="415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5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E074AB6-6412-9C6F-7E63-3115BA4FC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6ABEDB-51C4-51F8-E5CA-CBC237C40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3531651-5EF7-B488-7D6A-932A747F2D39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CF22D78-B9F4-A4FF-528A-5113006353F0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33DF9C6-7120-38DF-7C96-EA0ACABE76DD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8FA6AA3-C71B-F2B6-8475-D2CD3F374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118" y="2185478"/>
            <a:ext cx="8346967" cy="404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980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4583F-79AC-6A24-9F84-BA35AED44D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0A75DCC-BC78-CE00-463E-615D55ED2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729112B-E0FA-91AC-96DA-75FE435E8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E8321D2-B779-C510-4447-73352E08AE5D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9EEF42-50C5-D992-CF77-3D43F0926CA0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84800F8-E7EB-C119-B8AA-195DFDD622ED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A13A81-3710-3C5B-EC63-B709A608F347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Sustancias químicas</a:t>
            </a:r>
            <a:r>
              <a:rPr lang="es-UY" dirty="0">
                <a:latin typeface="Bahnschrift Condensed" panose="020B0502040204020203" pitchFamily="34" charset="0"/>
              </a:rPr>
              <a:t>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FFD0B5D-B39C-3C95-2818-47AC807DA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87" y="2055618"/>
            <a:ext cx="6795318" cy="415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Una amenaza invisible y subestimada llamada contaminación química">
            <a:extLst>
              <a:ext uri="{FF2B5EF4-FFF2-40B4-BE49-F238E27FC236}">
                <a16:creationId xmlns:a16="http://schemas.microsoft.com/office/drawing/2014/main" id="{717ACA49-F595-DEDA-8D97-9DEC6F4C0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8" y="3849577"/>
            <a:ext cx="3605351" cy="240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4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42F1A2-94C5-BA2B-F130-B132804C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D5D51EB-34B2-0AE6-A441-41557A941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4D185F0-3617-7A74-0D7E-8C1D3E084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370BA25-1842-A3A3-D902-F9FBD76CD0EC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4F5567-4421-0892-7808-9F53086291E5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11D8C0-3FD9-5CE4-C58F-1CCB94DC794A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6F810B-3A98-C1F0-C3EC-74DAE7A85E5C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Sustancias químicas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39E6D5-9DE7-9B3B-2C1A-944416CFE64D}"/>
              </a:ext>
            </a:extLst>
          </p:cNvPr>
          <p:cNvSpPr txBox="1"/>
          <p:nvPr/>
        </p:nvSpPr>
        <p:spPr>
          <a:xfrm>
            <a:off x="1005379" y="3539250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AGUAS RESIDUALES</a:t>
            </a:r>
            <a:endParaRPr lang="es-UY" dirty="0">
              <a:latin typeface="Bahnschrift Condensed" panose="020B0502040204020203" pitchFamily="34" charset="0"/>
            </a:endParaRPr>
          </a:p>
        </p:txBody>
      </p:sp>
      <p:pic>
        <p:nvPicPr>
          <p:cNvPr id="2" name="Picture 4" descr="Contaminación Marina">
            <a:extLst>
              <a:ext uri="{FF2B5EF4-FFF2-40B4-BE49-F238E27FC236}">
                <a16:creationId xmlns:a16="http://schemas.microsoft.com/office/drawing/2014/main" id="{5713453A-D341-6117-CF4E-73C7A7BCE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125" y="2055618"/>
            <a:ext cx="6615526" cy="440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aguas servidas – ICNOVA ING">
            <a:extLst>
              <a:ext uri="{FF2B5EF4-FFF2-40B4-BE49-F238E27FC236}">
                <a16:creationId xmlns:a16="http://schemas.microsoft.com/office/drawing/2014/main" id="{669E3CDC-428F-DA8C-6B09-55A5D071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50" y="4729688"/>
            <a:ext cx="409575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5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B5FBD-CFF2-C257-B880-71365671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1F201F1-40C9-B532-5CC9-837076406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75" y="32214"/>
            <a:ext cx="3313019" cy="22296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9D961B8-58ED-002A-59CE-2868EA6E5C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35" y="191028"/>
            <a:ext cx="3200400" cy="17907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96C07-8131-8628-DB67-942171A65360}"/>
              </a:ext>
            </a:extLst>
          </p:cNvPr>
          <p:cNvSpPr txBox="1"/>
          <p:nvPr/>
        </p:nvSpPr>
        <p:spPr>
          <a:xfrm>
            <a:off x="1013887" y="2055618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Plaguicidas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A69A618-B40C-9374-E239-9EDBA41F83A7}"/>
              </a:ext>
            </a:extLst>
          </p:cNvPr>
          <p:cNvSpPr txBox="1"/>
          <p:nvPr/>
        </p:nvSpPr>
        <p:spPr>
          <a:xfrm>
            <a:off x="1013887" y="2541982"/>
            <a:ext cx="1866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Pesticidas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A0381E-C957-D89B-DB55-02CDBB05A170}"/>
              </a:ext>
            </a:extLst>
          </p:cNvPr>
          <p:cNvSpPr txBox="1"/>
          <p:nvPr/>
        </p:nvSpPr>
        <p:spPr>
          <a:xfrm>
            <a:off x="1005379" y="741945"/>
            <a:ext cx="30235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CONTAMINACION </a:t>
            </a:r>
          </a:p>
          <a:p>
            <a:pPr algn="ctr"/>
            <a:r>
              <a:rPr lang="es-UY" sz="2800" dirty="0">
                <a:solidFill>
                  <a:schemeClr val="accent4">
                    <a:lumMod val="50000"/>
                  </a:schemeClr>
                </a:solidFill>
                <a:latin typeface="Algerian" panose="04020705040A02060702" pitchFamily="82" charset="0"/>
              </a:rPr>
              <a:t>MARINA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5588B9-5764-5F15-C998-5126B627B392}"/>
              </a:ext>
            </a:extLst>
          </p:cNvPr>
          <p:cNvSpPr txBox="1"/>
          <p:nvPr/>
        </p:nvSpPr>
        <p:spPr>
          <a:xfrm>
            <a:off x="1013887" y="3028346"/>
            <a:ext cx="3586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Sustancias químicas</a:t>
            </a:r>
            <a:r>
              <a:rPr lang="es-UY" dirty="0">
                <a:solidFill>
                  <a:schemeClr val="bg2">
                    <a:lumMod val="50000"/>
                  </a:schemeClr>
                </a:solidFill>
                <a:latin typeface="Bahnschrift Condensed" panose="020B0502040204020203" pitchFamily="34" charset="0"/>
              </a:rPr>
              <a:t>  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D267B7B-1E2B-7EE8-C61E-9672EA82F1BE}"/>
              </a:ext>
            </a:extLst>
          </p:cNvPr>
          <p:cNvSpPr txBox="1"/>
          <p:nvPr/>
        </p:nvSpPr>
        <p:spPr>
          <a:xfrm>
            <a:off x="1005379" y="3539250"/>
            <a:ext cx="30844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AGUAS RESIDUALES</a:t>
            </a:r>
            <a:endParaRPr lang="es-UY" dirty="0">
              <a:solidFill>
                <a:schemeClr val="bg2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805A95E-FD52-4423-3DD8-3A71C2ABCC64}"/>
              </a:ext>
            </a:extLst>
          </p:cNvPr>
          <p:cNvSpPr txBox="1"/>
          <p:nvPr/>
        </p:nvSpPr>
        <p:spPr>
          <a:xfrm>
            <a:off x="1005379" y="4081267"/>
            <a:ext cx="43749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dirty="0">
                <a:latin typeface="Algerian" panose="04020705040A02060702" pitchFamily="82" charset="0"/>
              </a:rPr>
              <a:t>DERRAME DE HIDROCARBURO</a:t>
            </a:r>
          </a:p>
          <a:p>
            <a:endParaRPr lang="es-UY" dirty="0">
              <a:latin typeface="Bahnschrift Condensed" panose="020B0502040204020203" pitchFamily="34" charset="0"/>
            </a:endParaRPr>
          </a:p>
        </p:txBody>
      </p:sp>
      <p:pic>
        <p:nvPicPr>
          <p:cNvPr id="9" name="Picture 4" descr="impacto de un derrame de...">
            <a:extLst>
              <a:ext uri="{FF2B5EF4-FFF2-40B4-BE49-F238E27FC236}">
                <a16:creationId xmlns:a16="http://schemas.microsoft.com/office/drawing/2014/main" id="{54EB462C-A8DC-309C-BE3F-3A6CCDD24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086" y="2286451"/>
            <a:ext cx="6596821" cy="369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fecto de los derrames de petróleo en...">
            <a:extLst>
              <a:ext uri="{FF2B5EF4-FFF2-40B4-BE49-F238E27FC236}">
                <a16:creationId xmlns:a16="http://schemas.microsoft.com/office/drawing/2014/main" id="{90CA4EA3-F477-5A84-76EA-9913E540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090" y="4694631"/>
            <a:ext cx="3023585" cy="20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75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2442</TotalTime>
  <Words>233</Words>
  <Application>Microsoft Office PowerPoint</Application>
  <PresentationFormat>Panorámica</PresentationFormat>
  <Paragraphs>129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1" baseType="lpstr">
      <vt:lpstr>Algerian</vt:lpstr>
      <vt:lpstr>Arial</vt:lpstr>
      <vt:lpstr>Arial Black</vt:lpstr>
      <vt:lpstr>Bahnschrift Condensed</vt:lpstr>
      <vt:lpstr>Book Antiqua</vt:lpstr>
      <vt:lpstr>Calibri</vt:lpstr>
      <vt:lpstr>Calibri Light</vt:lpstr>
      <vt:lpstr>Cooper Hewitt</vt:lpstr>
      <vt:lpstr>Segoe UI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Quezada</dc:creator>
  <cp:lastModifiedBy>Pablo Quezada</cp:lastModifiedBy>
  <cp:revision>36</cp:revision>
  <dcterms:created xsi:type="dcterms:W3CDTF">2024-06-25T22:35:38Z</dcterms:created>
  <dcterms:modified xsi:type="dcterms:W3CDTF">2025-06-26T17:12:26Z</dcterms:modified>
</cp:coreProperties>
</file>